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6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7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0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7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6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4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6E65-0A53-5F47-BD1D-C6048B6498D0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C017A-D869-5A4E-B29E-45D360B27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9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91" y="213489"/>
            <a:ext cx="3225800" cy="1498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48" y="1870981"/>
            <a:ext cx="2857500" cy="2146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2955" y="1068594"/>
            <a:ext cx="3810000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25851" b="25115"/>
          <a:stretch/>
        </p:blipFill>
        <p:spPr>
          <a:xfrm>
            <a:off x="486748" y="4189955"/>
            <a:ext cx="6464300" cy="249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0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</dc:creator>
  <cp:lastModifiedBy>ks</cp:lastModifiedBy>
  <cp:revision>1</cp:revision>
  <dcterms:created xsi:type="dcterms:W3CDTF">2015-03-05T01:13:26Z</dcterms:created>
  <dcterms:modified xsi:type="dcterms:W3CDTF">2015-03-05T01:13:46Z</dcterms:modified>
</cp:coreProperties>
</file>