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5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8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09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1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BB293-7481-D448-A294-444D190A73BE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5A125-CCF5-A14C-AA30-7073B2886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401" y="877923"/>
            <a:ext cx="3006556" cy="37581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892" y="1016618"/>
            <a:ext cx="2247900" cy="3619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6132" y="1514840"/>
            <a:ext cx="2159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7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</dc:creator>
  <cp:lastModifiedBy>ks</cp:lastModifiedBy>
  <cp:revision>4</cp:revision>
  <dcterms:created xsi:type="dcterms:W3CDTF">2015-03-05T01:10:21Z</dcterms:created>
  <dcterms:modified xsi:type="dcterms:W3CDTF">2015-03-05T01:20:23Z</dcterms:modified>
</cp:coreProperties>
</file>