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20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2D09-7E70-D340-9B7A-03BFF558997C}" type="datetimeFigureOut">
              <a:rPr lang="en-US" smtClean="0"/>
              <a:t>3/4/15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F31C-F5EF-1A4F-99C9-784417CE2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2D09-7E70-D340-9B7A-03BFF558997C}" type="datetimeFigureOut">
              <a:rPr lang="en-US" smtClean="0"/>
              <a:t>3/4/15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F31C-F5EF-1A4F-99C9-784417CE2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78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2D09-7E70-D340-9B7A-03BFF558997C}" type="datetimeFigureOut">
              <a:rPr lang="en-US" smtClean="0"/>
              <a:t>3/4/15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F31C-F5EF-1A4F-99C9-784417CE2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85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2D09-7E70-D340-9B7A-03BFF558997C}" type="datetimeFigureOut">
              <a:rPr lang="en-US" smtClean="0"/>
              <a:t>3/4/15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F31C-F5EF-1A4F-99C9-784417CE2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7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2D09-7E70-D340-9B7A-03BFF558997C}" type="datetimeFigureOut">
              <a:rPr lang="en-US" smtClean="0"/>
              <a:t>3/4/15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F31C-F5EF-1A4F-99C9-784417CE2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2D09-7E70-D340-9B7A-03BFF558997C}" type="datetimeFigureOut">
              <a:rPr lang="en-US" smtClean="0"/>
              <a:t>3/4/15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F31C-F5EF-1A4F-99C9-784417CE2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8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2D09-7E70-D340-9B7A-03BFF558997C}" type="datetimeFigureOut">
              <a:rPr lang="en-US" smtClean="0"/>
              <a:t>3/4/15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F31C-F5EF-1A4F-99C9-784417CE2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9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2D09-7E70-D340-9B7A-03BFF558997C}" type="datetimeFigureOut">
              <a:rPr lang="en-US" smtClean="0"/>
              <a:t>3/4/15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F31C-F5EF-1A4F-99C9-784417CE2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4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2D09-7E70-D340-9B7A-03BFF558997C}" type="datetimeFigureOut">
              <a:rPr lang="en-US" smtClean="0"/>
              <a:t>3/4/15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F31C-F5EF-1A4F-99C9-784417CE2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63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2D09-7E70-D340-9B7A-03BFF558997C}" type="datetimeFigureOut">
              <a:rPr lang="en-US" smtClean="0"/>
              <a:t>3/4/15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F31C-F5EF-1A4F-99C9-784417CE2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7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2D09-7E70-D340-9B7A-03BFF558997C}" type="datetimeFigureOut">
              <a:rPr lang="en-US" smtClean="0"/>
              <a:t>3/4/15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F31C-F5EF-1A4F-99C9-784417CE2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72D09-7E70-D340-9B7A-03BFF558997C}" type="datetimeFigureOut">
              <a:rPr lang="en-US" smtClean="0"/>
              <a:t>3/4/15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6F31C-F5EF-1A4F-99C9-784417CE2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3061" y="0"/>
            <a:ext cx="7772400" cy="1470025"/>
          </a:xfrm>
        </p:spPr>
        <p:txBody>
          <a:bodyPr/>
          <a:lstStyle/>
          <a:p>
            <a:r>
              <a:rPr lang="en-US" dirty="0" smtClean="0"/>
              <a:t>Ruby Bridges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14" y="1470025"/>
            <a:ext cx="2616200" cy="3111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423" y="1470025"/>
            <a:ext cx="2300201" cy="311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400" y="1953427"/>
            <a:ext cx="28575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72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30" y="486511"/>
            <a:ext cx="2578100" cy="314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118" y="486511"/>
            <a:ext cx="2567520" cy="3286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30" y="4035470"/>
            <a:ext cx="2578100" cy="22740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4118" y="4035470"/>
            <a:ext cx="3266105" cy="263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99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</Words>
  <Application>Microsoft Macintosh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Ruby Bridges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Ruby Bridges</dc:title>
  <dc:creator>ks</dc:creator>
  <cp:lastModifiedBy>ks</cp:lastModifiedBy>
  <cp:revision>4</cp:revision>
  <dcterms:created xsi:type="dcterms:W3CDTF">2015-03-05T00:39:57Z</dcterms:created>
  <dcterms:modified xsi:type="dcterms:W3CDTF">2015-03-05T01:11:31Z</dcterms:modified>
</cp:coreProperties>
</file>