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3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3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4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9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77063-A1DC-448F-B55B-C9304C92B9D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3083-A399-4B9E-A4C6-D59A913A5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desa.KSBE\AppData\Local\Microsoft\Windows\Temporary Internet Files\Content.IE5\MAV7BGU2\MC9003635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801368" cy="157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desa.KSBE\AppData\Local\Microsoft\Windows\Temporary Internet Files\Content.IE5\QGSRJVU4\MC90043627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75983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desa.KSBE\AppData\Local\Microsoft\Windows\Temporary Internet Files\Content.IE5\41QM0XLB\MC9004323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1543"/>
            <a:ext cx="158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desa.KSBE\AppData\Local\Microsoft\Windows\Temporary Internet Files\Content.IE5\J01NRSMU\MC9004324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1543"/>
            <a:ext cx="183515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hdesa.KSBE\AppData\Local\Microsoft\Windows\Temporary Internet Files\Content.IE5\6VKMGSQF\MC90009808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86063"/>
            <a:ext cx="1809598" cy="180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hdesa.KSBE\AppData\Local\Microsoft\Windows\Temporary Internet Files\Content.IE5\YE7UP0W4\MC90029788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204" y="2202904"/>
            <a:ext cx="1686296" cy="168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hdesa.KSBE\AppData\Local\Microsoft\Windows\Temporary Internet Files\Content.IE5\QGSRJVU4\MC90043977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728" y="1996547"/>
            <a:ext cx="1981314" cy="198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shdesa.KSBE\AppData\Local\Microsoft\Windows\Temporary Internet Files\Content.IE5\6VKMGSQF\MC900434863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6574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shdesa.KSBE\AppData\Local\Microsoft\Windows\Temporary Internet Files\Content.IE5\QGSRJVU4\MC900436296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hdesa.KSBE\AppData\Local\Microsoft\Windows\Temporary Internet Files\Content.IE5\6VKMGSQF\MC900410591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667" y="3977861"/>
            <a:ext cx="2446358" cy="261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shdesa.KSBE\AppData\Local\Microsoft\Windows\Temporary Internet Files\Content.IE5\QGSRJVU4\MC90025080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153" y="4114800"/>
            <a:ext cx="225279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shdesa.KSBE\AppData\Local\Microsoft\Windows\Temporary Internet Files\Content.IE5\YE7UP0W4\MC90032637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6166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3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Kamehameha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 User</dc:creator>
  <cp:lastModifiedBy>KS User</cp:lastModifiedBy>
  <cp:revision>1</cp:revision>
  <dcterms:created xsi:type="dcterms:W3CDTF">2014-12-16T21:48:49Z</dcterms:created>
  <dcterms:modified xsi:type="dcterms:W3CDTF">2014-12-16T21:52:58Z</dcterms:modified>
</cp:coreProperties>
</file>