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2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84A6-E67A-46A6-B0D1-76A8817CE1A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C26E-FC75-4315-B7DB-3031CC4D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84A6-E67A-46A6-B0D1-76A8817CE1A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C26E-FC75-4315-B7DB-3031CC4D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1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84A6-E67A-46A6-B0D1-76A8817CE1A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C26E-FC75-4315-B7DB-3031CC4D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84A6-E67A-46A6-B0D1-76A8817CE1A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C26E-FC75-4315-B7DB-3031CC4D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1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84A6-E67A-46A6-B0D1-76A8817CE1A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C26E-FC75-4315-B7DB-3031CC4D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6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84A6-E67A-46A6-B0D1-76A8817CE1A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C26E-FC75-4315-B7DB-3031CC4D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4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84A6-E67A-46A6-B0D1-76A8817CE1A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C26E-FC75-4315-B7DB-3031CC4D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5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84A6-E67A-46A6-B0D1-76A8817CE1A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C26E-FC75-4315-B7DB-3031CC4D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3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84A6-E67A-46A6-B0D1-76A8817CE1A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C26E-FC75-4315-B7DB-3031CC4D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84A6-E67A-46A6-B0D1-76A8817CE1A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C26E-FC75-4315-B7DB-3031CC4D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2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84A6-E67A-46A6-B0D1-76A8817CE1A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C26E-FC75-4315-B7DB-3031CC4D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884A6-E67A-46A6-B0D1-76A8817CE1A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6C26E-FC75-4315-B7DB-3031CC4D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6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914400" y="228600"/>
            <a:ext cx="7162800" cy="6324600"/>
            <a:chOff x="914400" y="228600"/>
            <a:chExt cx="7162800" cy="6324600"/>
          </a:xfrm>
        </p:grpSpPr>
        <p:grpSp>
          <p:nvGrpSpPr>
            <p:cNvPr id="4" name="Group 3"/>
            <p:cNvGrpSpPr/>
            <p:nvPr/>
          </p:nvGrpSpPr>
          <p:grpSpPr>
            <a:xfrm>
              <a:off x="914400" y="228600"/>
              <a:ext cx="7162800" cy="6324600"/>
              <a:chOff x="152400" y="169408"/>
              <a:chExt cx="4805516" cy="4520976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52400" y="169408"/>
                <a:ext cx="4805516" cy="1506992"/>
                <a:chOff x="152400" y="169408"/>
                <a:chExt cx="4805516" cy="1506992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152400" y="169408"/>
                  <a:ext cx="3200400" cy="1506992"/>
                  <a:chOff x="152400" y="169408"/>
                  <a:chExt cx="3200400" cy="1506992"/>
                </a:xfrm>
              </p:grpSpPr>
              <p:sp>
                <p:nvSpPr>
                  <p:cNvPr id="22" name="Rectangle 21"/>
                  <p:cNvSpPr/>
                  <p:nvPr/>
                </p:nvSpPr>
                <p:spPr>
                  <a:xfrm>
                    <a:off x="152400" y="169408"/>
                    <a:ext cx="1600200" cy="150699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1752600" y="169408"/>
                    <a:ext cx="1600200" cy="150699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1" name="Rectangle 20"/>
                <p:cNvSpPr/>
                <p:nvPr/>
              </p:nvSpPr>
              <p:spPr>
                <a:xfrm>
                  <a:off x="3357716" y="169408"/>
                  <a:ext cx="1600200" cy="150699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152400" y="1676400"/>
                <a:ext cx="4805516" cy="1506992"/>
                <a:chOff x="152400" y="169408"/>
                <a:chExt cx="4805516" cy="1506992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152400" y="169408"/>
                  <a:ext cx="3200400" cy="1506992"/>
                  <a:chOff x="152400" y="169408"/>
                  <a:chExt cx="3200400" cy="1506992"/>
                </a:xfrm>
              </p:grpSpPr>
              <p:sp>
                <p:nvSpPr>
                  <p:cNvPr id="18" name="Rectangle 17"/>
                  <p:cNvSpPr/>
                  <p:nvPr/>
                </p:nvSpPr>
                <p:spPr>
                  <a:xfrm>
                    <a:off x="152400" y="169408"/>
                    <a:ext cx="1600200" cy="150699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1752600" y="169408"/>
                    <a:ext cx="1600200" cy="150699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>
                  <a:off x="3357716" y="169408"/>
                  <a:ext cx="1600200" cy="150699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152400" y="3183392"/>
                <a:ext cx="4805516" cy="1506992"/>
                <a:chOff x="152400" y="169408"/>
                <a:chExt cx="4805516" cy="1506992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152400" y="169408"/>
                  <a:ext cx="3200400" cy="1506992"/>
                  <a:chOff x="152400" y="169408"/>
                  <a:chExt cx="3200400" cy="1506992"/>
                </a:xfrm>
              </p:grpSpPr>
              <p:sp>
                <p:nvSpPr>
                  <p:cNvPr id="14" name="Rectangle 13"/>
                  <p:cNvSpPr/>
                  <p:nvPr/>
                </p:nvSpPr>
                <p:spPr>
                  <a:xfrm>
                    <a:off x="152400" y="169408"/>
                    <a:ext cx="1600200" cy="150699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Rectangle 14"/>
                  <p:cNvSpPr/>
                  <p:nvPr/>
                </p:nvSpPr>
                <p:spPr>
                  <a:xfrm>
                    <a:off x="1752600" y="169408"/>
                    <a:ext cx="1600200" cy="150699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" name="Rectangle 12"/>
                <p:cNvSpPr/>
                <p:nvPr/>
              </p:nvSpPr>
              <p:spPr>
                <a:xfrm>
                  <a:off x="3357716" y="169408"/>
                  <a:ext cx="1600200" cy="150699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" name="Straight Connector 7"/>
              <p:cNvCxnSpPr/>
              <p:nvPr/>
            </p:nvCxnSpPr>
            <p:spPr>
              <a:xfrm>
                <a:off x="1752600" y="169408"/>
                <a:ext cx="1605116" cy="15069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V="1">
                <a:off x="3357716" y="1676400"/>
                <a:ext cx="1600200" cy="15069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752600" y="3183392"/>
                <a:ext cx="1605116" cy="15069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152400" y="1676400"/>
                <a:ext cx="1600200" cy="15069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3757317" y="228600"/>
              <a:ext cx="175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A28CA"/>
                  </a:solidFill>
                  <a:latin typeface="HawnAvant" pitchFamily="2" charset="0"/>
                  <a:cs typeface="HawnAvant" pitchFamily="2" charset="0"/>
                </a:rPr>
                <a:t>My Favorite Color</a:t>
              </a:r>
              <a:endParaRPr lang="en-US" sz="1600" b="1" dirty="0">
                <a:solidFill>
                  <a:srgbClr val="CA28CA"/>
                </a:solidFill>
                <a:latin typeface="HawnAvant" pitchFamily="2" charset="0"/>
                <a:cs typeface="HawnAvant" pitchFamily="2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98821" y="4114150"/>
              <a:ext cx="175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A28CA"/>
                  </a:solidFill>
                  <a:latin typeface="HawnAvant" pitchFamily="2" charset="0"/>
                  <a:cs typeface="HawnAvant" pitchFamily="2" charset="0"/>
                </a:rPr>
                <a:t>My Favorite Food</a:t>
              </a:r>
              <a:endParaRPr lang="en-US" sz="1600" b="1" dirty="0">
                <a:solidFill>
                  <a:srgbClr val="CA28CA"/>
                </a:solidFill>
                <a:latin typeface="HawnAvant" pitchFamily="2" charset="0"/>
                <a:cs typeface="HawnAvant" pitchFamily="2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349946" y="6205473"/>
              <a:ext cx="20262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A28CA"/>
                  </a:solidFill>
                  <a:latin typeface="HawnAvant" pitchFamily="2" charset="0"/>
                  <a:cs typeface="HawnAvant" pitchFamily="2" charset="0"/>
                </a:rPr>
                <a:t>My Favorite Subject</a:t>
              </a:r>
              <a:endParaRPr lang="en-US" sz="1600" b="1" dirty="0">
                <a:solidFill>
                  <a:srgbClr val="CA28CA"/>
                </a:solidFill>
                <a:latin typeface="HawnAvant" pitchFamily="2" charset="0"/>
                <a:cs typeface="HawnAvant" pitchFamily="2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90600" y="2352867"/>
              <a:ext cx="20262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A28CA"/>
                  </a:solidFill>
                  <a:latin typeface="HawnAvant" pitchFamily="2" charset="0"/>
                  <a:cs typeface="HawnAvant" pitchFamily="2" charset="0"/>
                </a:rPr>
                <a:t>My Favorite Book</a:t>
              </a:r>
              <a:endParaRPr lang="en-US" sz="1600" b="1" dirty="0">
                <a:solidFill>
                  <a:srgbClr val="CA28CA"/>
                </a:solidFill>
                <a:latin typeface="HawnAvant" pitchFamily="2" charset="0"/>
                <a:cs typeface="HawnAvant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86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Kamehameha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 User</dc:creator>
  <cp:lastModifiedBy>KS User</cp:lastModifiedBy>
  <cp:revision>12</cp:revision>
  <cp:lastPrinted>2014-02-25T20:48:39Z</cp:lastPrinted>
  <dcterms:created xsi:type="dcterms:W3CDTF">2014-02-24T22:47:47Z</dcterms:created>
  <dcterms:modified xsi:type="dcterms:W3CDTF">2014-02-25T21:43:17Z</dcterms:modified>
</cp:coreProperties>
</file>