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08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F5B5-1E70-4B79-90E5-1931E77A93A3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9F3-04E7-4DA8-8B24-9046BBC19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32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F5B5-1E70-4B79-90E5-1931E77A93A3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9F3-04E7-4DA8-8B24-9046BBC19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1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F5B5-1E70-4B79-90E5-1931E77A93A3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9F3-04E7-4DA8-8B24-9046BBC19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85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F5B5-1E70-4B79-90E5-1931E77A93A3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9F3-04E7-4DA8-8B24-9046BBC19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9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F5B5-1E70-4B79-90E5-1931E77A93A3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9F3-04E7-4DA8-8B24-9046BBC19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F5B5-1E70-4B79-90E5-1931E77A93A3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9F3-04E7-4DA8-8B24-9046BBC19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78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F5B5-1E70-4B79-90E5-1931E77A93A3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9F3-04E7-4DA8-8B24-9046BBC19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77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F5B5-1E70-4B79-90E5-1931E77A93A3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9F3-04E7-4DA8-8B24-9046BBC19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4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F5B5-1E70-4B79-90E5-1931E77A93A3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9F3-04E7-4DA8-8B24-9046BBC19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70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F5B5-1E70-4B79-90E5-1931E77A93A3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9F3-04E7-4DA8-8B24-9046BBC19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4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F5B5-1E70-4B79-90E5-1931E77A93A3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9F3-04E7-4DA8-8B24-9046BBC19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04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7F5B5-1E70-4B79-90E5-1931E77A93A3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8A9F3-04E7-4DA8-8B24-9046BBC19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47441"/>
            <a:ext cx="1200150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603" y="666750"/>
            <a:ext cx="11811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984" y="3314971"/>
            <a:ext cx="1076325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984" y="457200"/>
            <a:ext cx="110490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69" y="3162571"/>
            <a:ext cx="101917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235" y="637766"/>
            <a:ext cx="11049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493" y="3086371"/>
            <a:ext cx="142875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725" y="1551077"/>
            <a:ext cx="108585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0" y="1847441"/>
            <a:ext cx="11049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742666"/>
            <a:ext cx="97155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275" y="3162571"/>
            <a:ext cx="142875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5" y="4838971"/>
            <a:ext cx="12382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805" y="4762771"/>
            <a:ext cx="1000125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725" y="4762771"/>
            <a:ext cx="956857" cy="949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596" y="4915171"/>
            <a:ext cx="11811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65" y="6134100"/>
            <a:ext cx="977265" cy="124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677" y="6057900"/>
            <a:ext cx="1317734" cy="13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91" y="7624763"/>
            <a:ext cx="169164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264" y="6057900"/>
            <a:ext cx="1419225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721" y="6286500"/>
            <a:ext cx="11049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7624763"/>
            <a:ext cx="1062037" cy="106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525" y="7548563"/>
            <a:ext cx="110490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675" y="7548563"/>
            <a:ext cx="1104900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69" y="771525"/>
            <a:ext cx="12858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2076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Kamehameha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 User</dc:creator>
  <cp:lastModifiedBy>KS User</cp:lastModifiedBy>
  <cp:revision>2</cp:revision>
  <dcterms:created xsi:type="dcterms:W3CDTF">2014-09-09T00:28:21Z</dcterms:created>
  <dcterms:modified xsi:type="dcterms:W3CDTF">2014-09-09T00:43:37Z</dcterms:modified>
</cp:coreProperties>
</file>