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45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7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0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1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1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8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0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C8EA-1CCF-1A41-9B1C-ACDC323420AC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7E30-5B85-EC46-8169-A4BEA40B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1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038" t="1792" r="2506"/>
          <a:stretch/>
        </p:blipFill>
        <p:spPr>
          <a:xfrm>
            <a:off x="0" y="0"/>
            <a:ext cx="6858000" cy="9171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660" y="1003766"/>
            <a:ext cx="569536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Kamehameha Schools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Birthday Book Program</a:t>
            </a:r>
          </a:p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Adobe Caslon Pro"/>
                <a:cs typeface="Adobe Caslon Pro"/>
              </a:rPr>
              <a:t>Ke</a:t>
            </a:r>
            <a:r>
              <a:rPr lang="en-US" sz="3600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 Kula </a:t>
            </a:r>
            <a:r>
              <a:rPr lang="en-US" sz="3600" dirty="0" err="1" smtClean="0">
                <a:solidFill>
                  <a:srgbClr val="0000FF"/>
                </a:solidFill>
                <a:latin typeface="Adobe Caslon Pro"/>
                <a:cs typeface="Adobe Caslon Pro"/>
              </a:rPr>
              <a:t>Ha‘aha‘a</a:t>
            </a:r>
            <a:endParaRPr lang="en-US" sz="3600" dirty="0">
              <a:solidFill>
                <a:srgbClr val="0000FF"/>
              </a:solidFill>
              <a:latin typeface="Adobe Caslon Pro"/>
              <a:cs typeface="Adobe Caslon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4535" y="2949843"/>
            <a:ext cx="2335511" cy="2888387"/>
          </a:xfrm>
          <a:prstGeom prst="rect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2400" y="6186475"/>
            <a:ext cx="49988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In Celebration of Your </a:t>
            </a:r>
            <a:r>
              <a:rPr lang="en-U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10</a:t>
            </a:r>
            <a:r>
              <a:rPr lang="en-US" sz="2000" b="1" baseline="30000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th</a:t>
            </a:r>
            <a:r>
              <a:rPr lang="en-US" sz="2000" dirty="0" smtClean="0">
                <a:latin typeface="Adobe Caslon Pro"/>
                <a:cs typeface="Adobe Caslon Pro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Birthday!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Student Name (first &amp; last)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Month of </a:t>
            </a:r>
            <a:r>
              <a:rPr lang="en-U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Birthday &amp; SY</a:t>
            </a:r>
            <a:endParaRPr lang="en-US" sz="2000" b="1" dirty="0" smtClean="0">
              <a:solidFill>
                <a:srgbClr val="FF0000"/>
              </a:solidFill>
              <a:latin typeface="Adobe Caslon Pro"/>
              <a:cs typeface="Adobe Caslon Pro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Adobe Caslon Pro"/>
                <a:cs typeface="Adobe Caslon Pro"/>
              </a:rPr>
              <a:t>Donated By: </a:t>
            </a:r>
            <a:r>
              <a:rPr lang="en-U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Mom &amp; Dad</a:t>
            </a:r>
          </a:p>
          <a:p>
            <a:pPr algn="ctr"/>
            <a:endParaRPr lang="en-US" sz="2400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4429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</dc:creator>
  <cp:lastModifiedBy>ks</cp:lastModifiedBy>
  <cp:revision>3</cp:revision>
  <dcterms:created xsi:type="dcterms:W3CDTF">2014-09-08T21:42:33Z</dcterms:created>
  <dcterms:modified xsi:type="dcterms:W3CDTF">2014-09-08T22:37:11Z</dcterms:modified>
</cp:coreProperties>
</file>