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2" d="100"/>
          <a:sy n="62" d="100"/>
        </p:scale>
        <p:origin x="-2456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3C8EA-1CCF-1A41-9B1C-ACDC323420AC}" type="datetimeFigureOut">
              <a:rPr lang="en-US" smtClean="0"/>
              <a:t>9/8/14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7E30-5B85-EC46-8169-A4BEA40B3E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091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3C8EA-1CCF-1A41-9B1C-ACDC323420AC}" type="datetimeFigureOut">
              <a:rPr lang="en-US" smtClean="0"/>
              <a:t>9/8/14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7E30-5B85-EC46-8169-A4BEA40B3E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671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3C8EA-1CCF-1A41-9B1C-ACDC323420AC}" type="datetimeFigureOut">
              <a:rPr lang="en-US" smtClean="0"/>
              <a:t>9/8/14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7E30-5B85-EC46-8169-A4BEA40B3E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401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3C8EA-1CCF-1A41-9B1C-ACDC323420AC}" type="datetimeFigureOut">
              <a:rPr lang="en-US" smtClean="0"/>
              <a:t>9/8/14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7E30-5B85-EC46-8169-A4BEA40B3E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017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3C8EA-1CCF-1A41-9B1C-ACDC323420AC}" type="datetimeFigureOut">
              <a:rPr lang="en-US" smtClean="0"/>
              <a:t>9/8/14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7E30-5B85-EC46-8169-A4BEA40B3E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874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3C8EA-1CCF-1A41-9B1C-ACDC323420AC}" type="datetimeFigureOut">
              <a:rPr lang="en-US" smtClean="0"/>
              <a:t>9/8/14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7E30-5B85-EC46-8169-A4BEA40B3E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219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3C8EA-1CCF-1A41-9B1C-ACDC323420AC}" type="datetimeFigureOut">
              <a:rPr lang="en-US" smtClean="0"/>
              <a:t>9/8/14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7E30-5B85-EC46-8169-A4BEA40B3E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686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3C8EA-1CCF-1A41-9B1C-ACDC323420AC}" type="datetimeFigureOut">
              <a:rPr lang="en-US" smtClean="0"/>
              <a:t>9/8/14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7E30-5B85-EC46-8169-A4BEA40B3E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476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3C8EA-1CCF-1A41-9B1C-ACDC323420AC}" type="datetimeFigureOut">
              <a:rPr lang="en-US" smtClean="0"/>
              <a:t>9/8/14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7E30-5B85-EC46-8169-A4BEA40B3E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783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3C8EA-1CCF-1A41-9B1C-ACDC323420AC}" type="datetimeFigureOut">
              <a:rPr lang="en-US" smtClean="0"/>
              <a:t>9/8/14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7E30-5B85-EC46-8169-A4BEA40B3E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5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3C8EA-1CCF-1A41-9B1C-ACDC323420AC}" type="datetimeFigureOut">
              <a:rPr lang="en-US" smtClean="0"/>
              <a:t>9/8/14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A7E30-5B85-EC46-8169-A4BEA40B3E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005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13C8EA-1CCF-1A41-9B1C-ACDC323420AC}" type="datetimeFigureOut">
              <a:rPr lang="en-US" smtClean="0"/>
              <a:t>9/8/14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5A7E30-5B85-EC46-8169-A4BEA40B3E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813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2038" t="1792" r="2506"/>
          <a:stretch/>
        </p:blipFill>
        <p:spPr>
          <a:xfrm>
            <a:off x="0" y="0"/>
            <a:ext cx="6858000" cy="917191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32660" y="1003766"/>
            <a:ext cx="5695367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0000FF"/>
                </a:solidFill>
                <a:latin typeface="Adobe Caslon Pro"/>
                <a:cs typeface="Adobe Caslon Pro"/>
              </a:rPr>
              <a:t>Kamehameha Schools</a:t>
            </a:r>
          </a:p>
          <a:p>
            <a:pPr algn="ctr"/>
            <a:r>
              <a:rPr lang="en-US" sz="3600" dirty="0" smtClean="0">
                <a:solidFill>
                  <a:srgbClr val="0000FF"/>
                </a:solidFill>
                <a:latin typeface="Adobe Caslon Pro"/>
                <a:cs typeface="Adobe Caslon Pro"/>
              </a:rPr>
              <a:t>Birthday Book Program</a:t>
            </a:r>
          </a:p>
          <a:p>
            <a:pPr algn="ctr"/>
            <a:r>
              <a:rPr lang="en-US" sz="3600" dirty="0" err="1" smtClean="0">
                <a:solidFill>
                  <a:srgbClr val="0000FF"/>
                </a:solidFill>
                <a:latin typeface="Adobe Caslon Pro"/>
                <a:cs typeface="Adobe Caslon Pro"/>
              </a:rPr>
              <a:t>Ke</a:t>
            </a:r>
            <a:r>
              <a:rPr lang="en-US" sz="3600" dirty="0" smtClean="0">
                <a:solidFill>
                  <a:srgbClr val="0000FF"/>
                </a:solidFill>
                <a:latin typeface="Adobe Caslon Pro"/>
                <a:cs typeface="Adobe Caslon Pro"/>
              </a:rPr>
              <a:t> Kula </a:t>
            </a:r>
            <a:r>
              <a:rPr lang="en-US" sz="3600" dirty="0" err="1" smtClean="0">
                <a:solidFill>
                  <a:srgbClr val="0000FF"/>
                </a:solidFill>
                <a:latin typeface="Adobe Caslon Pro"/>
                <a:cs typeface="Adobe Caslon Pro"/>
              </a:rPr>
              <a:t>Ha‘aha‘a</a:t>
            </a:r>
            <a:endParaRPr lang="en-US" sz="3600" dirty="0">
              <a:solidFill>
                <a:srgbClr val="0000FF"/>
              </a:solidFill>
              <a:latin typeface="Adobe Caslon Pro"/>
              <a:cs typeface="Adobe Caslon Pro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94535" y="2949843"/>
            <a:ext cx="2335511" cy="2888387"/>
          </a:xfrm>
          <a:prstGeom prst="rect">
            <a:avLst/>
          </a:prstGeom>
          <a:noFill/>
          <a:ln w="57150" cmpd="sng"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942400" y="6186475"/>
            <a:ext cx="4998811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0000FF"/>
                </a:solidFill>
                <a:latin typeface="Adobe Caslon Pro"/>
                <a:cs typeface="Adobe Caslon Pro"/>
              </a:rPr>
              <a:t>In Celebration of Your </a:t>
            </a:r>
            <a:r>
              <a:rPr lang="en-US" sz="2000" b="1" dirty="0" smtClean="0">
                <a:solidFill>
                  <a:srgbClr val="FF0000"/>
                </a:solidFill>
                <a:latin typeface="Adobe Caslon Pro"/>
                <a:cs typeface="Adobe Caslon Pro"/>
              </a:rPr>
              <a:t>10</a:t>
            </a:r>
            <a:r>
              <a:rPr lang="en-US" sz="2000" b="1" baseline="30000" dirty="0" smtClean="0">
                <a:solidFill>
                  <a:srgbClr val="FF0000"/>
                </a:solidFill>
                <a:latin typeface="Adobe Caslon Pro"/>
                <a:cs typeface="Adobe Caslon Pro"/>
              </a:rPr>
              <a:t>th</a:t>
            </a:r>
            <a:r>
              <a:rPr lang="en-US" sz="2000" dirty="0" smtClean="0">
                <a:latin typeface="Adobe Caslon Pro"/>
                <a:cs typeface="Adobe Caslon Pro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Adobe Caslon Pro"/>
                <a:cs typeface="Adobe Caslon Pro"/>
              </a:rPr>
              <a:t>Birthday!</a:t>
            </a:r>
          </a:p>
          <a:p>
            <a:pPr algn="ctr"/>
            <a:r>
              <a:rPr lang="en-US" sz="2000" b="1" dirty="0" smtClean="0">
                <a:solidFill>
                  <a:srgbClr val="FF0000"/>
                </a:solidFill>
                <a:latin typeface="Adobe Caslon Pro"/>
                <a:cs typeface="Adobe Caslon Pro"/>
              </a:rPr>
              <a:t>Student Name (first &amp; last)</a:t>
            </a:r>
          </a:p>
          <a:p>
            <a:pPr algn="ctr"/>
            <a:r>
              <a:rPr lang="en-US" sz="2000" b="1" dirty="0" smtClean="0">
                <a:solidFill>
                  <a:srgbClr val="FF0000"/>
                </a:solidFill>
                <a:latin typeface="Adobe Caslon Pro"/>
                <a:cs typeface="Adobe Caslon Pro"/>
              </a:rPr>
              <a:t>Month of </a:t>
            </a:r>
            <a:r>
              <a:rPr lang="en-US" sz="2000" b="1" dirty="0" smtClean="0">
                <a:solidFill>
                  <a:srgbClr val="FF0000"/>
                </a:solidFill>
                <a:latin typeface="Adobe Caslon Pro"/>
                <a:cs typeface="Adobe Caslon Pro"/>
              </a:rPr>
              <a:t>Birthday &amp; SY</a:t>
            </a:r>
            <a:endParaRPr lang="en-US" sz="2000" b="1" dirty="0" smtClean="0">
              <a:solidFill>
                <a:srgbClr val="FF0000"/>
              </a:solidFill>
              <a:latin typeface="Adobe Caslon Pro"/>
              <a:cs typeface="Adobe Caslon Pro"/>
            </a:endParaRPr>
          </a:p>
          <a:p>
            <a:pPr algn="ctr"/>
            <a:r>
              <a:rPr lang="en-US" sz="2000" b="1" dirty="0" smtClean="0">
                <a:solidFill>
                  <a:srgbClr val="0000FF"/>
                </a:solidFill>
                <a:latin typeface="Adobe Caslon Pro"/>
                <a:cs typeface="Adobe Caslon Pro"/>
              </a:rPr>
              <a:t>Donated By: </a:t>
            </a:r>
            <a:r>
              <a:rPr lang="en-US" sz="2000" b="1" dirty="0" smtClean="0">
                <a:solidFill>
                  <a:srgbClr val="FF0000"/>
                </a:solidFill>
                <a:latin typeface="Adobe Caslon Pro"/>
                <a:cs typeface="Adobe Caslon Pro"/>
              </a:rPr>
              <a:t>Mom &amp; Dad</a:t>
            </a:r>
          </a:p>
          <a:p>
            <a:pPr algn="ctr"/>
            <a:endParaRPr lang="en-US" sz="2400" dirty="0">
              <a:latin typeface="Adobe Caslon Pro"/>
              <a:cs typeface="Adobe Caslon Pro"/>
            </a:endParaRPr>
          </a:p>
        </p:txBody>
      </p:sp>
    </p:spTree>
    <p:extLst>
      <p:ext uri="{BB962C8B-B14F-4D97-AF65-F5344CB8AC3E}">
        <p14:creationId xmlns:p14="http://schemas.microsoft.com/office/powerpoint/2010/main" val="29442980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33</Words>
  <Application>Microsoft Macintosh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ks</dc:creator>
  <cp:lastModifiedBy>ks</cp:lastModifiedBy>
  <cp:revision>3</cp:revision>
  <dcterms:created xsi:type="dcterms:W3CDTF">2014-09-08T21:42:33Z</dcterms:created>
  <dcterms:modified xsi:type="dcterms:W3CDTF">2014-09-08T22:37:11Z</dcterms:modified>
</cp:coreProperties>
</file>