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71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29728-BF7F-461D-8082-EA0128DA4D49}" type="datetimeFigureOut">
              <a:rPr lang="en-US" smtClean="0"/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6DC98-7F27-458E-B4D0-DF0AE85EDA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508001"/>
            <a:ext cx="6343650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u="sng" dirty="0" smtClean="0">
                <a:latin typeface="HawnEngineer" pitchFamily="2" charset="0"/>
              </a:rPr>
              <a:t>E </a:t>
            </a:r>
            <a:r>
              <a:rPr lang="en-US" sz="2200" u="sng" dirty="0" err="1" smtClean="0">
                <a:latin typeface="HawnEngineer" pitchFamily="2" charset="0"/>
              </a:rPr>
              <a:t>Ho‘i</a:t>
            </a:r>
            <a:r>
              <a:rPr lang="en-US" sz="2200" u="sng" dirty="0" smtClean="0">
                <a:latin typeface="HawnEngineer" pitchFamily="2" charset="0"/>
              </a:rPr>
              <a:t> ka Nani i </a:t>
            </a:r>
            <a:r>
              <a:rPr lang="en-US" sz="2200" u="sng" dirty="0" err="1" smtClean="0">
                <a:latin typeface="HawnEngineer" pitchFamily="2" charset="0"/>
              </a:rPr>
              <a:t>Moku‘ula</a:t>
            </a:r>
            <a:endParaRPr lang="en-US" sz="2200" u="sng" dirty="0" smtClean="0">
              <a:latin typeface="HawnEngineer" pitchFamily="2" charset="0"/>
            </a:endParaRPr>
          </a:p>
          <a:p>
            <a:pPr algn="ctr"/>
            <a:endParaRPr lang="en-US" sz="2200" u="sng" dirty="0">
              <a:latin typeface="HawnEngineer" pitchFamily="2" charset="0"/>
            </a:endParaRPr>
          </a:p>
          <a:p>
            <a:r>
              <a:rPr lang="en-US" sz="2200" dirty="0" smtClean="0">
                <a:latin typeface="HawnEngineer" pitchFamily="2" charset="0"/>
              </a:rPr>
              <a:t>E </a:t>
            </a:r>
            <a:r>
              <a:rPr lang="en-US" sz="2200" dirty="0" err="1" smtClean="0">
                <a:latin typeface="HawnEngineer" pitchFamily="2" charset="0"/>
              </a:rPr>
              <a:t>ho‘i</a:t>
            </a:r>
            <a:r>
              <a:rPr lang="en-US" sz="2200" dirty="0" smtClean="0">
                <a:latin typeface="HawnEngineer" pitchFamily="2" charset="0"/>
              </a:rPr>
              <a:t> ka nani i </a:t>
            </a:r>
            <a:r>
              <a:rPr lang="en-US" sz="2200" dirty="0" err="1" smtClean="0">
                <a:latin typeface="HawnEngineer" pitchFamily="2" charset="0"/>
              </a:rPr>
              <a:t>Moku‘ula</a:t>
            </a:r>
            <a:r>
              <a:rPr lang="en-US" sz="2200" dirty="0" smtClean="0">
                <a:latin typeface="HawnEngineer" pitchFamily="2" charset="0"/>
              </a:rPr>
              <a:t> lä e</a:t>
            </a:r>
          </a:p>
          <a:p>
            <a:r>
              <a:rPr lang="en-US" sz="2200" dirty="0" smtClean="0">
                <a:latin typeface="HawnEngineer" pitchFamily="2" charset="0"/>
              </a:rPr>
              <a:t>I ka </a:t>
            </a:r>
            <a:r>
              <a:rPr lang="en-US" sz="2200" dirty="0" err="1" smtClean="0">
                <a:latin typeface="HawnEngineer" pitchFamily="2" charset="0"/>
              </a:rPr>
              <a:t>uka</a:t>
            </a:r>
            <a:r>
              <a:rPr lang="en-US" sz="2200" dirty="0" smtClean="0">
                <a:latin typeface="HawnEngineer" pitchFamily="2" charset="0"/>
              </a:rPr>
              <a:t> wale o </a:t>
            </a:r>
            <a:r>
              <a:rPr lang="en-US" sz="2200" dirty="0" err="1" smtClean="0">
                <a:latin typeface="HawnEngineer" pitchFamily="2" charset="0"/>
              </a:rPr>
              <a:t>Waine‘e</a:t>
            </a:r>
            <a:r>
              <a:rPr lang="en-US" sz="2200" u="sng" dirty="0" smtClean="0">
                <a:latin typeface="HawnEngineer" pitchFamily="2" charset="0"/>
              </a:rPr>
              <a:t> </a:t>
            </a:r>
            <a:r>
              <a:rPr lang="en-US" sz="2200" dirty="0" smtClean="0">
                <a:latin typeface="HawnEngineer" pitchFamily="2" charset="0"/>
              </a:rPr>
              <a:t>lä e </a:t>
            </a:r>
            <a:r>
              <a:rPr lang="en-US" sz="2200" dirty="0" err="1" smtClean="0">
                <a:latin typeface="HawnEngineer" pitchFamily="2" charset="0"/>
              </a:rPr>
              <a:t>ai</a:t>
            </a:r>
            <a:endParaRPr lang="en-US" sz="2200" dirty="0" smtClean="0">
              <a:latin typeface="HawnEngineer" pitchFamily="2" charset="0"/>
            </a:endParaRPr>
          </a:p>
          <a:p>
            <a:endParaRPr lang="en-US" sz="2200" u="sng" dirty="0">
              <a:latin typeface="HawnEngineer" pitchFamily="2" charset="0"/>
            </a:endParaRPr>
          </a:p>
          <a:p>
            <a:r>
              <a:rPr lang="en-US" sz="2200" dirty="0" err="1" smtClean="0">
                <a:latin typeface="HawnEngineer" pitchFamily="2" charset="0"/>
              </a:rPr>
              <a:t>Kaua‘ula</a:t>
            </a:r>
            <a:r>
              <a:rPr lang="en-US" sz="2200" dirty="0" smtClean="0">
                <a:latin typeface="HawnEngineer" pitchFamily="2" charset="0"/>
              </a:rPr>
              <a:t> </a:t>
            </a:r>
            <a:r>
              <a:rPr lang="en-US" sz="2200" dirty="0" err="1" smtClean="0">
                <a:latin typeface="HawnEngineer" pitchFamily="2" charset="0"/>
              </a:rPr>
              <a:t>mai</a:t>
            </a:r>
            <a:r>
              <a:rPr lang="en-US" sz="2200" dirty="0" smtClean="0">
                <a:latin typeface="HawnEngineer" pitchFamily="2" charset="0"/>
              </a:rPr>
              <a:t> </a:t>
            </a:r>
            <a:r>
              <a:rPr lang="en-US" sz="2200" dirty="0" err="1" smtClean="0">
                <a:latin typeface="HawnEngineer" pitchFamily="2" charset="0"/>
              </a:rPr>
              <a:t>ko</a:t>
            </a:r>
            <a:r>
              <a:rPr lang="en-US" sz="2200" dirty="0" smtClean="0">
                <a:latin typeface="HawnEngineer" pitchFamily="2" charset="0"/>
              </a:rPr>
              <a:t> </a:t>
            </a:r>
            <a:r>
              <a:rPr lang="en-US" sz="2200" dirty="0" err="1" smtClean="0">
                <a:latin typeface="HawnEngineer" pitchFamily="2" charset="0"/>
              </a:rPr>
              <a:t>uka</a:t>
            </a:r>
            <a:r>
              <a:rPr lang="en-US" sz="2200" dirty="0" smtClean="0">
                <a:latin typeface="HawnEngineer" pitchFamily="2" charset="0"/>
              </a:rPr>
              <a:t> lä e</a:t>
            </a:r>
          </a:p>
          <a:p>
            <a:r>
              <a:rPr lang="en-US" sz="2200" dirty="0" err="1" smtClean="0">
                <a:latin typeface="HawnEngineer" pitchFamily="2" charset="0"/>
              </a:rPr>
              <a:t>Ka‘alani</a:t>
            </a:r>
            <a:r>
              <a:rPr lang="en-US" sz="2200" dirty="0" smtClean="0">
                <a:latin typeface="HawnEngineer" pitchFamily="2" charset="0"/>
              </a:rPr>
              <a:t> </a:t>
            </a:r>
            <a:r>
              <a:rPr lang="en-US" sz="2200" dirty="0" err="1" smtClean="0">
                <a:latin typeface="HawnEngineer" pitchFamily="2" charset="0"/>
              </a:rPr>
              <a:t>mai</a:t>
            </a:r>
            <a:r>
              <a:rPr lang="en-US" sz="2200" dirty="0" smtClean="0">
                <a:latin typeface="HawnEngineer" pitchFamily="2" charset="0"/>
              </a:rPr>
              <a:t> </a:t>
            </a:r>
            <a:r>
              <a:rPr lang="en-US" sz="2200" dirty="0" err="1" smtClean="0">
                <a:latin typeface="HawnEngineer" pitchFamily="2" charset="0"/>
              </a:rPr>
              <a:t>ko</a:t>
            </a:r>
            <a:r>
              <a:rPr lang="en-US" sz="2200" dirty="0" smtClean="0">
                <a:latin typeface="HawnEngineer" pitchFamily="2" charset="0"/>
              </a:rPr>
              <a:t> ke </a:t>
            </a:r>
            <a:r>
              <a:rPr lang="en-US" sz="2200" dirty="0" err="1" smtClean="0">
                <a:latin typeface="HawnEngineer" pitchFamily="2" charset="0"/>
              </a:rPr>
              <a:t>kai</a:t>
            </a:r>
            <a:r>
              <a:rPr lang="en-US" sz="2200" dirty="0" smtClean="0">
                <a:latin typeface="HawnEngineer" pitchFamily="2" charset="0"/>
              </a:rPr>
              <a:t> lä e </a:t>
            </a:r>
            <a:r>
              <a:rPr lang="en-US" sz="2200" dirty="0" err="1" smtClean="0">
                <a:latin typeface="HawnEngineer" pitchFamily="2" charset="0"/>
              </a:rPr>
              <a:t>ai</a:t>
            </a:r>
            <a:endParaRPr lang="en-US" sz="2200" dirty="0" smtClean="0">
              <a:latin typeface="HawnEngineer" pitchFamily="2" charset="0"/>
            </a:endParaRPr>
          </a:p>
          <a:p>
            <a:endParaRPr lang="en-US" sz="2200" dirty="0">
              <a:latin typeface="HawnEngineer" pitchFamily="2" charset="0"/>
            </a:endParaRPr>
          </a:p>
          <a:p>
            <a:r>
              <a:rPr lang="en-US" sz="2200" dirty="0" err="1" smtClean="0">
                <a:latin typeface="HawnEngineer" pitchFamily="2" charset="0"/>
              </a:rPr>
              <a:t>Huli</a:t>
            </a:r>
            <a:r>
              <a:rPr lang="en-US" sz="2200" dirty="0" smtClean="0">
                <a:latin typeface="HawnEngineer" pitchFamily="2" charset="0"/>
              </a:rPr>
              <a:t> </a:t>
            </a:r>
            <a:r>
              <a:rPr lang="en-US" sz="2200" dirty="0" err="1" smtClean="0">
                <a:latin typeface="HawnEngineer" pitchFamily="2" charset="0"/>
              </a:rPr>
              <a:t>aku</a:t>
            </a:r>
            <a:r>
              <a:rPr lang="en-US" sz="2200" dirty="0" smtClean="0">
                <a:latin typeface="HawnEngineer" pitchFamily="2" charset="0"/>
              </a:rPr>
              <a:t> ke </a:t>
            </a:r>
            <a:r>
              <a:rPr lang="en-US" sz="2200" dirty="0" err="1" smtClean="0">
                <a:latin typeface="HawnEngineer" pitchFamily="2" charset="0"/>
              </a:rPr>
              <a:t>alo</a:t>
            </a:r>
            <a:r>
              <a:rPr lang="en-US" sz="2200" dirty="0" smtClean="0">
                <a:latin typeface="HawnEngineer" pitchFamily="2" charset="0"/>
              </a:rPr>
              <a:t> i </a:t>
            </a:r>
            <a:r>
              <a:rPr lang="en-US" sz="2200" dirty="0" err="1" smtClean="0">
                <a:latin typeface="HawnEngineer" pitchFamily="2" charset="0"/>
              </a:rPr>
              <a:t>Läna‘i</a:t>
            </a:r>
            <a:r>
              <a:rPr lang="en-US" sz="2200" dirty="0" smtClean="0">
                <a:latin typeface="HawnEngineer" pitchFamily="2" charset="0"/>
              </a:rPr>
              <a:t> lä e</a:t>
            </a:r>
          </a:p>
          <a:p>
            <a:r>
              <a:rPr lang="en-US" sz="2200" dirty="0" smtClean="0">
                <a:latin typeface="HawnEngineer" pitchFamily="2" charset="0"/>
              </a:rPr>
              <a:t>Ma ke </a:t>
            </a:r>
            <a:r>
              <a:rPr lang="en-US" sz="2200" dirty="0" err="1" smtClean="0">
                <a:latin typeface="HawnEngineer" pitchFamily="2" charset="0"/>
              </a:rPr>
              <a:t>köwä</a:t>
            </a:r>
            <a:r>
              <a:rPr lang="en-US" sz="2200" dirty="0" smtClean="0">
                <a:latin typeface="HawnEngineer" pitchFamily="2" charset="0"/>
              </a:rPr>
              <a:t> </a:t>
            </a:r>
            <a:r>
              <a:rPr lang="en-US" sz="2200" dirty="0" err="1" smtClean="0">
                <a:latin typeface="HawnEngineer" pitchFamily="2" charset="0"/>
              </a:rPr>
              <a:t>iho</a:t>
            </a:r>
            <a:r>
              <a:rPr lang="en-US" sz="2200" dirty="0" smtClean="0">
                <a:latin typeface="HawnEngineer" pitchFamily="2" charset="0"/>
              </a:rPr>
              <a:t> o </a:t>
            </a:r>
            <a:r>
              <a:rPr lang="en-US" sz="2200" dirty="0" err="1" smtClean="0">
                <a:latin typeface="HawnEngineer" pitchFamily="2" charset="0"/>
              </a:rPr>
              <a:t>Moloka‘i</a:t>
            </a:r>
            <a:r>
              <a:rPr lang="en-US" sz="2200" dirty="0" smtClean="0">
                <a:latin typeface="HawnEngineer" pitchFamily="2" charset="0"/>
              </a:rPr>
              <a:t> lä e </a:t>
            </a:r>
            <a:r>
              <a:rPr lang="en-US" sz="2200" dirty="0" err="1" smtClean="0">
                <a:latin typeface="HawnEngineer" pitchFamily="2" charset="0"/>
              </a:rPr>
              <a:t>ai</a:t>
            </a:r>
            <a:endParaRPr lang="en-US" sz="2200" dirty="0" smtClean="0">
              <a:latin typeface="HawnEngineer" pitchFamily="2" charset="0"/>
            </a:endParaRPr>
          </a:p>
          <a:p>
            <a:endParaRPr lang="en-US" sz="2200" dirty="0">
              <a:latin typeface="HawnEngineer" pitchFamily="2" charset="0"/>
            </a:endParaRPr>
          </a:p>
          <a:p>
            <a:r>
              <a:rPr lang="en-US" sz="2200" dirty="0" smtClean="0">
                <a:latin typeface="HawnEngineer" pitchFamily="2" charset="0"/>
              </a:rPr>
              <a:t>Ka </a:t>
            </a:r>
            <a:r>
              <a:rPr lang="en-US" sz="2200" dirty="0" err="1" smtClean="0">
                <a:latin typeface="HawnEngineer" pitchFamily="2" charset="0"/>
              </a:rPr>
              <a:t>malu</a:t>
            </a:r>
            <a:r>
              <a:rPr lang="en-US" sz="2200" dirty="0" smtClean="0">
                <a:latin typeface="HawnEngineer" pitchFamily="2" charset="0"/>
              </a:rPr>
              <a:t> o ka </a:t>
            </a:r>
            <a:r>
              <a:rPr lang="en-US" sz="2200" dirty="0" err="1" smtClean="0">
                <a:latin typeface="HawnEngineer" pitchFamily="2" charset="0"/>
              </a:rPr>
              <a:t>pu‘u</a:t>
            </a:r>
            <a:r>
              <a:rPr lang="en-US" sz="2200" dirty="0" smtClean="0">
                <a:latin typeface="HawnEngineer" pitchFamily="2" charset="0"/>
              </a:rPr>
              <a:t> o </a:t>
            </a:r>
            <a:r>
              <a:rPr lang="en-US" sz="2200" dirty="0" err="1" smtClean="0">
                <a:latin typeface="HawnEngineer" pitchFamily="2" charset="0"/>
              </a:rPr>
              <a:t>Hä‘upu</a:t>
            </a:r>
            <a:r>
              <a:rPr lang="en-US" sz="2200" dirty="0" smtClean="0">
                <a:latin typeface="HawnEngineer" pitchFamily="2" charset="0"/>
              </a:rPr>
              <a:t> lä e</a:t>
            </a:r>
          </a:p>
          <a:p>
            <a:r>
              <a:rPr lang="en-US" sz="2200" dirty="0" smtClean="0">
                <a:latin typeface="HawnEngineer" pitchFamily="2" charset="0"/>
              </a:rPr>
              <a:t>Këlä </a:t>
            </a:r>
            <a:r>
              <a:rPr lang="en-US" sz="2200" dirty="0" err="1" smtClean="0">
                <a:latin typeface="HawnEngineer" pitchFamily="2" charset="0"/>
              </a:rPr>
              <a:t>pu‘u</a:t>
            </a:r>
            <a:r>
              <a:rPr lang="en-US" sz="2200" dirty="0" smtClean="0">
                <a:latin typeface="HawnEngineer" pitchFamily="2" charset="0"/>
              </a:rPr>
              <a:t> ‘</a:t>
            </a:r>
            <a:r>
              <a:rPr lang="en-US" sz="2200" dirty="0" err="1" smtClean="0">
                <a:latin typeface="HawnEngineer" pitchFamily="2" charset="0"/>
              </a:rPr>
              <a:t>oni‘oni</a:t>
            </a:r>
            <a:r>
              <a:rPr lang="en-US" sz="2200" dirty="0" smtClean="0">
                <a:latin typeface="HawnEngineer" pitchFamily="2" charset="0"/>
              </a:rPr>
              <a:t>, ‘</a:t>
            </a:r>
            <a:r>
              <a:rPr lang="en-US" sz="2200" dirty="0" err="1" smtClean="0">
                <a:latin typeface="HawnEngineer" pitchFamily="2" charset="0"/>
              </a:rPr>
              <a:t>oi</a:t>
            </a:r>
            <a:r>
              <a:rPr lang="en-US" sz="2200" dirty="0" smtClean="0">
                <a:latin typeface="HawnEngineer" pitchFamily="2" charset="0"/>
              </a:rPr>
              <a:t> </a:t>
            </a:r>
            <a:r>
              <a:rPr lang="en-US" sz="2200" dirty="0" err="1" smtClean="0">
                <a:latin typeface="HawnEngineer" pitchFamily="2" charset="0"/>
              </a:rPr>
              <a:t>kelakela</a:t>
            </a:r>
            <a:r>
              <a:rPr lang="en-US" sz="2200" dirty="0" smtClean="0">
                <a:latin typeface="HawnEngineer" pitchFamily="2" charset="0"/>
              </a:rPr>
              <a:t> lä e </a:t>
            </a:r>
            <a:r>
              <a:rPr lang="en-US" sz="2200" dirty="0" err="1" smtClean="0">
                <a:latin typeface="HawnEngineer" pitchFamily="2" charset="0"/>
              </a:rPr>
              <a:t>ai</a:t>
            </a:r>
            <a:endParaRPr lang="en-US" sz="2200" dirty="0" smtClean="0">
              <a:latin typeface="HawnEngineer" pitchFamily="2" charset="0"/>
            </a:endParaRPr>
          </a:p>
          <a:p>
            <a:endParaRPr lang="en-US" sz="2200" dirty="0">
              <a:latin typeface="HawnEngineer" pitchFamily="2" charset="0"/>
            </a:endParaRPr>
          </a:p>
          <a:p>
            <a:r>
              <a:rPr lang="en-US" sz="2200" dirty="0" smtClean="0">
                <a:latin typeface="HawnEngineer" pitchFamily="2" charset="0"/>
              </a:rPr>
              <a:t>I ka </a:t>
            </a:r>
            <a:r>
              <a:rPr lang="en-US" sz="2200" dirty="0" err="1" smtClean="0">
                <a:latin typeface="HawnEngineer" pitchFamily="2" charset="0"/>
              </a:rPr>
              <a:t>lehua</a:t>
            </a:r>
            <a:r>
              <a:rPr lang="en-US" sz="2200" dirty="0" smtClean="0">
                <a:latin typeface="HawnEngineer" pitchFamily="2" charset="0"/>
              </a:rPr>
              <a:t> o </a:t>
            </a:r>
            <a:r>
              <a:rPr lang="en-US" sz="2200" dirty="0" err="1" smtClean="0">
                <a:latin typeface="HawnEngineer" pitchFamily="2" charset="0"/>
              </a:rPr>
              <a:t>Kä‘ana</a:t>
            </a:r>
            <a:r>
              <a:rPr lang="en-US" sz="2200" dirty="0" smtClean="0">
                <a:latin typeface="HawnEngineer" pitchFamily="2" charset="0"/>
              </a:rPr>
              <a:t> ke aloha lä e</a:t>
            </a:r>
          </a:p>
          <a:p>
            <a:r>
              <a:rPr lang="en-US" sz="2200" dirty="0" smtClean="0">
                <a:latin typeface="HawnEngineer" pitchFamily="2" charset="0"/>
              </a:rPr>
              <a:t>I ka </a:t>
            </a:r>
            <a:r>
              <a:rPr lang="en-US" sz="2200" dirty="0" err="1" smtClean="0">
                <a:latin typeface="HawnEngineer" pitchFamily="2" charset="0"/>
              </a:rPr>
              <a:t>luna</a:t>
            </a:r>
            <a:r>
              <a:rPr lang="en-US" sz="2200" dirty="0" smtClean="0">
                <a:latin typeface="HawnEngineer" pitchFamily="2" charset="0"/>
              </a:rPr>
              <a:t> wale o </a:t>
            </a:r>
            <a:r>
              <a:rPr lang="en-US" sz="2200" dirty="0" err="1" smtClean="0">
                <a:latin typeface="HawnEngineer" pitchFamily="2" charset="0"/>
              </a:rPr>
              <a:t>Kalae</a:t>
            </a:r>
            <a:r>
              <a:rPr lang="en-US" sz="2200" dirty="0" smtClean="0">
                <a:latin typeface="HawnEngineer" pitchFamily="2" charset="0"/>
              </a:rPr>
              <a:t> lä e </a:t>
            </a:r>
            <a:r>
              <a:rPr lang="en-US" sz="2200" dirty="0" err="1" smtClean="0">
                <a:latin typeface="HawnEngineer" pitchFamily="2" charset="0"/>
              </a:rPr>
              <a:t>ai</a:t>
            </a:r>
            <a:endParaRPr lang="en-US" sz="2200" dirty="0" smtClean="0">
              <a:latin typeface="HawnEngineer" pitchFamily="2" charset="0"/>
            </a:endParaRPr>
          </a:p>
          <a:p>
            <a:endParaRPr lang="en-US" sz="2200" dirty="0">
              <a:latin typeface="HawnEngineer" pitchFamily="2" charset="0"/>
            </a:endParaRPr>
          </a:p>
          <a:p>
            <a:r>
              <a:rPr lang="en-US" sz="2200" dirty="0" smtClean="0">
                <a:latin typeface="HawnEngineer" pitchFamily="2" charset="0"/>
              </a:rPr>
              <a:t>‘O </a:t>
            </a:r>
            <a:r>
              <a:rPr lang="en-US" sz="2200" dirty="0" err="1" smtClean="0">
                <a:latin typeface="HawnEngineer" pitchFamily="2" charset="0"/>
              </a:rPr>
              <a:t>Makakeua</a:t>
            </a:r>
            <a:r>
              <a:rPr lang="en-US" sz="2200" dirty="0" smtClean="0">
                <a:latin typeface="HawnEngineer" pitchFamily="2" charset="0"/>
              </a:rPr>
              <a:t> ka </a:t>
            </a:r>
            <a:r>
              <a:rPr lang="en-US" sz="2200" dirty="0" err="1" smtClean="0">
                <a:latin typeface="HawnEngineer" pitchFamily="2" charset="0"/>
              </a:rPr>
              <a:t>makani</a:t>
            </a:r>
            <a:r>
              <a:rPr lang="en-US" sz="2200" dirty="0" smtClean="0">
                <a:latin typeface="HawnEngineer" pitchFamily="2" charset="0"/>
              </a:rPr>
              <a:t> lä e</a:t>
            </a:r>
          </a:p>
          <a:p>
            <a:r>
              <a:rPr lang="en-US" sz="2200" dirty="0" smtClean="0">
                <a:latin typeface="HawnEngineer" pitchFamily="2" charset="0"/>
              </a:rPr>
              <a:t>I ke </a:t>
            </a:r>
            <a:r>
              <a:rPr lang="en-US" sz="2200" dirty="0" err="1" smtClean="0">
                <a:latin typeface="HawnEngineer" pitchFamily="2" charset="0"/>
              </a:rPr>
              <a:t>kai</a:t>
            </a:r>
            <a:r>
              <a:rPr lang="en-US" sz="2200" dirty="0" smtClean="0">
                <a:latin typeface="HawnEngineer" pitchFamily="2" charset="0"/>
              </a:rPr>
              <a:t> wale o </a:t>
            </a:r>
            <a:r>
              <a:rPr lang="en-US" sz="2200" dirty="0" err="1" smtClean="0">
                <a:latin typeface="HawnEngineer" pitchFamily="2" charset="0"/>
              </a:rPr>
              <a:t>Mikimiki</a:t>
            </a:r>
            <a:r>
              <a:rPr lang="en-US" sz="2200" dirty="0" smtClean="0">
                <a:latin typeface="HawnEngineer" pitchFamily="2" charset="0"/>
              </a:rPr>
              <a:t> lä e </a:t>
            </a:r>
            <a:r>
              <a:rPr lang="en-US" sz="2200" dirty="0" err="1" smtClean="0">
                <a:latin typeface="HawnEngineer" pitchFamily="2" charset="0"/>
              </a:rPr>
              <a:t>ai</a:t>
            </a:r>
            <a:endParaRPr lang="en-US" sz="2200" dirty="0" smtClean="0">
              <a:latin typeface="HawnEngineer" pitchFamily="2" charset="0"/>
            </a:endParaRPr>
          </a:p>
          <a:p>
            <a:endParaRPr lang="en-US" sz="2200" dirty="0">
              <a:latin typeface="HawnEngineer" pitchFamily="2" charset="0"/>
            </a:endParaRPr>
          </a:p>
          <a:p>
            <a:r>
              <a:rPr lang="en-US" sz="2200" dirty="0" err="1" smtClean="0">
                <a:latin typeface="HawnEngineer" pitchFamily="2" charset="0"/>
              </a:rPr>
              <a:t>Hä‘ina</a:t>
            </a:r>
            <a:r>
              <a:rPr lang="en-US" sz="2200" dirty="0" smtClean="0">
                <a:latin typeface="HawnEngineer" pitchFamily="2" charset="0"/>
              </a:rPr>
              <a:t> ka inoa i ka </a:t>
            </a:r>
            <a:r>
              <a:rPr lang="en-US" sz="2200" dirty="0" err="1" smtClean="0">
                <a:latin typeface="HawnEngineer" pitchFamily="2" charset="0"/>
              </a:rPr>
              <a:t>la‘i</a:t>
            </a:r>
            <a:r>
              <a:rPr lang="en-US" sz="2200" dirty="0" smtClean="0">
                <a:latin typeface="HawnEngineer" pitchFamily="2" charset="0"/>
              </a:rPr>
              <a:t> lä e</a:t>
            </a:r>
          </a:p>
          <a:p>
            <a:r>
              <a:rPr lang="en-US" sz="2200" dirty="0" err="1" smtClean="0">
                <a:latin typeface="HawnEngineer" pitchFamily="2" charset="0"/>
              </a:rPr>
              <a:t>Mänoanoa</a:t>
            </a:r>
            <a:r>
              <a:rPr lang="en-US" sz="2200" dirty="0" smtClean="0">
                <a:latin typeface="HawnEngineer" pitchFamily="2" charset="0"/>
              </a:rPr>
              <a:t> </a:t>
            </a:r>
            <a:r>
              <a:rPr lang="en-US" sz="2200" dirty="0" err="1" smtClean="0">
                <a:latin typeface="HawnEngineer" pitchFamily="2" charset="0"/>
              </a:rPr>
              <a:t>nö</a:t>
            </a:r>
            <a:r>
              <a:rPr lang="en-US" sz="2200" dirty="0" smtClean="0">
                <a:latin typeface="HawnEngineer" pitchFamily="2" charset="0"/>
              </a:rPr>
              <a:t> he inoa lä e </a:t>
            </a:r>
            <a:r>
              <a:rPr lang="en-US" sz="2200" dirty="0" err="1" smtClean="0">
                <a:latin typeface="HawnEngineer" pitchFamily="2" charset="0"/>
              </a:rPr>
              <a:t>ai</a:t>
            </a:r>
            <a:endParaRPr lang="en-US" sz="2200" dirty="0" smtClean="0">
              <a:latin typeface="HawnEngineer" pitchFamily="2" charset="0"/>
            </a:endParaRPr>
          </a:p>
          <a:p>
            <a:endParaRPr lang="en-US" sz="2200" dirty="0">
              <a:latin typeface="HawnEngineer" pitchFamily="2" charset="0"/>
            </a:endParaRPr>
          </a:p>
          <a:p>
            <a:r>
              <a:rPr lang="en-US" sz="2200" dirty="0" smtClean="0">
                <a:latin typeface="HawnEngineer" pitchFamily="2" charset="0"/>
              </a:rPr>
              <a:t>E </a:t>
            </a:r>
            <a:r>
              <a:rPr lang="en-US" sz="2200" dirty="0" err="1" smtClean="0">
                <a:latin typeface="HawnEngineer" pitchFamily="2" charset="0"/>
              </a:rPr>
              <a:t>ho‘i</a:t>
            </a:r>
            <a:r>
              <a:rPr lang="en-US" sz="2200" dirty="0" smtClean="0">
                <a:latin typeface="HawnEngineer" pitchFamily="2" charset="0"/>
              </a:rPr>
              <a:t> ka nani i </a:t>
            </a:r>
            <a:r>
              <a:rPr lang="en-US" sz="2200" dirty="0" err="1" smtClean="0">
                <a:latin typeface="HawnEngineer" pitchFamily="2" charset="0"/>
              </a:rPr>
              <a:t>Moku‘ula</a:t>
            </a:r>
            <a:r>
              <a:rPr lang="en-US" sz="2200" dirty="0" smtClean="0">
                <a:latin typeface="HawnEngineer" pitchFamily="2" charset="0"/>
              </a:rPr>
              <a:t>!</a:t>
            </a:r>
            <a:endParaRPr lang="en-US" sz="2200" dirty="0">
              <a:latin typeface="HawnEngineer" pitchFamily="2" charset="0"/>
            </a:endParaRPr>
          </a:p>
        </p:txBody>
      </p:sp>
      <p:pic>
        <p:nvPicPr>
          <p:cNvPr id="6" name="Oli Moku'ula">
            <a:hlinkClick r:id="" action="ppaction://media"/>
          </p:cNvPr>
          <p:cNvPicPr>
            <a:picLocks noRot="1" noChangeAspect="1"/>
          </p:cNvPicPr>
          <p:nvPr>
            <a:wavAudioFile r:embed="rId1" name="Oli Moku'ula"/>
          </p:nvPr>
        </p:nvPicPr>
        <p:blipFill>
          <a:blip r:embed="rId3" cstate="print"/>
          <a:stretch>
            <a:fillRect/>
          </a:stretch>
        </p:blipFill>
        <p:spPr>
          <a:xfrm>
            <a:off x="5029200" y="12954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00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130</Words>
  <Application>Microsoft Office PowerPoint</Application>
  <PresentationFormat>On-screen Show (4:3)</PresentationFormat>
  <Paragraphs>24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Kamehameha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mokekahu</dc:creator>
  <cp:lastModifiedBy>mokekahu</cp:lastModifiedBy>
  <cp:revision>2</cp:revision>
  <dcterms:created xsi:type="dcterms:W3CDTF">2011-04-08T20:51:53Z</dcterms:created>
  <dcterms:modified xsi:type="dcterms:W3CDTF">2011-04-08T21:08:44Z</dcterms:modified>
</cp:coreProperties>
</file>