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2" r:id="rId3"/>
    <p:sldId id="264" r:id="rId4"/>
    <p:sldId id="269" r:id="rId5"/>
    <p:sldId id="270" r:id="rId6"/>
    <p:sldId id="261" r:id="rId7"/>
    <p:sldId id="263" r:id="rId8"/>
    <p:sldId id="265" r:id="rId9"/>
    <p:sldId id="266" r:id="rId10"/>
    <p:sldId id="267" r:id="rId11"/>
    <p:sldId id="257" r:id="rId12"/>
    <p:sldId id="258" r:id="rId13"/>
    <p:sldId id="259" r:id="rId14"/>
    <p:sldId id="260" r:id="rId15"/>
    <p:sldId id="268" r:id="rId16"/>
    <p:sldId id="271" r:id="rId17"/>
    <p:sldId id="272" r:id="rId18"/>
    <p:sldId id="27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C51B158-5E75-4D80-9084-8CD5766C2D9D}" type="datetimeFigureOut">
              <a:rPr lang="en-US" smtClean="0"/>
              <a:t>11/18/2013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B83F1AF-BEBB-4573-B292-9B29BDB448F4}" type="slidenum">
              <a:rPr lang="en-US" smtClean="0"/>
              <a:t>‹#›</a:t>
            </a:fld>
            <a:endParaRPr lang="en-US"/>
          </a:p>
        </p:txBody>
      </p:sp>
    </p:spTree>
    <p:extLst>
      <p:ext uri="{BB962C8B-B14F-4D97-AF65-F5344CB8AC3E}">
        <p14:creationId xmlns:p14="http://schemas.microsoft.com/office/powerpoint/2010/main" val="21087636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F87D3F8-4E7D-48CC-9786-C13272AA7E4E}" type="datetimeFigureOut">
              <a:rPr lang="en-US" smtClean="0"/>
              <a:t>11/18/2013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246E5BC-DA5B-49FC-B2CA-CE954ACE38B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7D3F8-4E7D-48CC-9786-C13272AA7E4E}"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6E5BC-DA5B-49FC-B2CA-CE954ACE38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87D3F8-4E7D-48CC-9786-C13272AA7E4E}"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246E5BC-DA5B-49FC-B2CA-CE954ACE38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87D3F8-4E7D-48CC-9786-C13272AA7E4E}"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6E5BC-DA5B-49FC-B2CA-CE954ACE38B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F87D3F8-4E7D-48CC-9786-C13272AA7E4E}" type="datetimeFigureOut">
              <a:rPr lang="en-US" smtClean="0"/>
              <a:t>11/18/2013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246E5BC-DA5B-49FC-B2CA-CE954ACE38B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87D3F8-4E7D-48CC-9786-C13272AA7E4E}"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6E5BC-DA5B-49FC-B2CA-CE954ACE38B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87D3F8-4E7D-48CC-9786-C13272AA7E4E}" type="datetimeFigureOut">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6E5BC-DA5B-49FC-B2CA-CE954ACE38B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87D3F8-4E7D-48CC-9786-C13272AA7E4E}" type="datetimeFigureOut">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6E5BC-DA5B-49FC-B2CA-CE954ACE38BD}"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87D3F8-4E7D-48CC-9786-C13272AA7E4E}" type="datetimeFigureOut">
              <a:rPr lang="en-US" smtClean="0"/>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6E5BC-DA5B-49FC-B2CA-CE954ACE38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7D3F8-4E7D-48CC-9786-C13272AA7E4E}"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246E5BC-DA5B-49FC-B2CA-CE954ACE38B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7D3F8-4E7D-48CC-9786-C13272AA7E4E}"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6E5BC-DA5B-49FC-B2CA-CE954ACE38B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F87D3F8-4E7D-48CC-9786-C13272AA7E4E}" type="datetimeFigureOut">
              <a:rPr lang="en-US" smtClean="0"/>
              <a:t>11/18/2013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246E5BC-DA5B-49FC-B2CA-CE954ACE38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67200" y="5715000"/>
            <a:ext cx="2743200" cy="1143000"/>
          </a:xfrm>
        </p:spPr>
        <p:txBody>
          <a:bodyPr/>
          <a:lstStyle/>
          <a:p>
            <a:r>
              <a:rPr lang="en-US" dirty="0" smtClean="0"/>
              <a:t>#1 </a:t>
            </a:r>
            <a:r>
              <a:rPr lang="en-US" dirty="0" err="1" smtClean="0"/>
              <a:t>Makamae</a:t>
            </a:r>
            <a:r>
              <a:rPr lang="en-US" dirty="0"/>
              <a:t> </a:t>
            </a:r>
            <a:r>
              <a:rPr lang="en-US" dirty="0" smtClean="0"/>
              <a:t>Aquino </a:t>
            </a:r>
            <a:br>
              <a:rPr lang="en-US" dirty="0" smtClean="0"/>
            </a:br>
            <a:r>
              <a:rPr lang="en-US" dirty="0" smtClean="0"/>
              <a:t>Period 2A</a:t>
            </a:r>
            <a:endParaRPr lang="en-US" dirty="0"/>
          </a:p>
        </p:txBody>
      </p:sp>
      <p:sp>
        <p:nvSpPr>
          <p:cNvPr id="4" name="Title 3"/>
          <p:cNvSpPr>
            <a:spLocks noGrp="1"/>
          </p:cNvSpPr>
          <p:nvPr>
            <p:ph type="title"/>
          </p:nvPr>
        </p:nvSpPr>
        <p:spPr>
          <a:xfrm>
            <a:off x="304800" y="1600200"/>
            <a:ext cx="6324600" cy="2514600"/>
          </a:xfrm>
        </p:spPr>
        <p:txBody>
          <a:bodyPr/>
          <a:lstStyle/>
          <a:p>
            <a:pPr algn="ctr"/>
            <a:r>
              <a:rPr lang="en-US" sz="9600" dirty="0" smtClean="0"/>
              <a:t>Exponent Laws</a:t>
            </a:r>
            <a:endParaRPr lang="en-US" sz="9600" dirty="0"/>
          </a:p>
        </p:txBody>
      </p:sp>
    </p:spTree>
    <p:extLst>
      <p:ext uri="{BB962C8B-B14F-4D97-AF65-F5344CB8AC3E}">
        <p14:creationId xmlns:p14="http://schemas.microsoft.com/office/powerpoint/2010/main" val="1285284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381260" cy="1054394"/>
          </a:xfrm>
        </p:spPr>
        <p:txBody>
          <a:bodyPr/>
          <a:lstStyle/>
          <a:p>
            <a:r>
              <a:rPr lang="en-US" sz="6000" dirty="0" smtClean="0"/>
              <a:t>STEP Three- SIMPLIFY</a:t>
            </a:r>
            <a:endParaRPr lang="en-US" sz="6000" dirty="0"/>
          </a:p>
        </p:txBody>
      </p:sp>
      <p:sp>
        <p:nvSpPr>
          <p:cNvPr id="5" name="TextBox 4"/>
          <p:cNvSpPr txBox="1"/>
          <p:nvPr/>
        </p:nvSpPr>
        <p:spPr>
          <a:xfrm>
            <a:off x="1676400" y="2362200"/>
            <a:ext cx="5638800" cy="646331"/>
          </a:xfrm>
          <a:prstGeom prst="rect">
            <a:avLst/>
          </a:prstGeom>
          <a:noFill/>
        </p:spPr>
        <p:txBody>
          <a:bodyPr wrap="square" rtlCol="0">
            <a:spAutoFit/>
          </a:bodyPr>
          <a:lstStyle/>
          <a:p>
            <a:r>
              <a:rPr lang="en-US" dirty="0"/>
              <a:t>Problem: 5 x to the fourth </a:t>
            </a:r>
            <a:r>
              <a:rPr lang="en-US" b="1" u="sng" dirty="0"/>
              <a:t>multiplied</a:t>
            </a:r>
            <a:r>
              <a:rPr lang="en-US" dirty="0"/>
              <a:t> by 3 x to the third.</a:t>
            </a:r>
          </a:p>
          <a:p>
            <a:endParaRPr lang="en-US" dirty="0"/>
          </a:p>
        </p:txBody>
      </p:sp>
      <p:sp>
        <p:nvSpPr>
          <p:cNvPr id="6" name="TextBox 5"/>
          <p:cNvSpPr txBox="1"/>
          <p:nvPr/>
        </p:nvSpPr>
        <p:spPr>
          <a:xfrm>
            <a:off x="3124200" y="3657600"/>
            <a:ext cx="2743200" cy="369332"/>
          </a:xfrm>
          <a:prstGeom prst="rect">
            <a:avLst/>
          </a:prstGeom>
          <a:noFill/>
        </p:spPr>
        <p:txBody>
          <a:bodyPr wrap="square" rtlCol="0">
            <a:spAutoFit/>
          </a:bodyPr>
          <a:lstStyle/>
          <a:p>
            <a:r>
              <a:rPr lang="en-US" dirty="0" smtClean="0"/>
              <a:t>Put everything together.</a:t>
            </a:r>
            <a:endParaRPr lang="en-US" dirty="0"/>
          </a:p>
        </p:txBody>
      </p:sp>
      <p:sp>
        <p:nvSpPr>
          <p:cNvPr id="7" name="TextBox 6"/>
          <p:cNvSpPr txBox="1"/>
          <p:nvPr/>
        </p:nvSpPr>
        <p:spPr>
          <a:xfrm>
            <a:off x="3238500" y="4867640"/>
            <a:ext cx="2514600" cy="461665"/>
          </a:xfrm>
          <a:prstGeom prst="rect">
            <a:avLst/>
          </a:prstGeom>
          <a:noFill/>
        </p:spPr>
        <p:txBody>
          <a:bodyPr wrap="square" rtlCol="0">
            <a:spAutoFit/>
          </a:bodyPr>
          <a:lstStyle/>
          <a:p>
            <a:r>
              <a:rPr lang="en-US" dirty="0" smtClean="0"/>
              <a:t>Final Answer: </a:t>
            </a:r>
            <a:r>
              <a:rPr lang="en-US" sz="2400" b="1" u="sng" dirty="0" smtClean="0"/>
              <a:t>15x7</a:t>
            </a:r>
            <a:endParaRPr lang="en-US" sz="2400" b="1" u="sng" dirty="0"/>
          </a:p>
        </p:txBody>
      </p:sp>
    </p:spTree>
    <p:extLst>
      <p:ext uri="{BB962C8B-B14F-4D97-AF65-F5344CB8AC3E}">
        <p14:creationId xmlns:p14="http://schemas.microsoft.com/office/powerpoint/2010/main" val="3522928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381260" cy="1054394"/>
          </a:xfrm>
        </p:spPr>
        <p:txBody>
          <a:bodyPr/>
          <a:lstStyle/>
          <a:p>
            <a:r>
              <a:rPr lang="en-US" sz="9600" dirty="0" smtClean="0"/>
              <a:t>DS Law</a:t>
            </a:r>
            <a:endParaRPr lang="en-US" sz="9600" dirty="0"/>
          </a:p>
        </p:txBody>
      </p:sp>
      <p:sp>
        <p:nvSpPr>
          <p:cNvPr id="4" name="TextBox 3"/>
          <p:cNvSpPr txBox="1"/>
          <p:nvPr/>
        </p:nvSpPr>
        <p:spPr>
          <a:xfrm>
            <a:off x="1371600" y="2743200"/>
            <a:ext cx="6248400" cy="2062103"/>
          </a:xfrm>
          <a:prstGeom prst="rect">
            <a:avLst/>
          </a:prstGeom>
          <a:noFill/>
        </p:spPr>
        <p:txBody>
          <a:bodyPr wrap="square" rtlCol="0">
            <a:spAutoFit/>
          </a:bodyPr>
          <a:lstStyle/>
          <a:p>
            <a:r>
              <a:rPr lang="en-US" sz="3200" dirty="0" smtClean="0"/>
              <a:t>-Used when dividing</a:t>
            </a:r>
            <a:br>
              <a:rPr lang="en-US" sz="3200" dirty="0" smtClean="0"/>
            </a:br>
            <a:r>
              <a:rPr lang="en-US" sz="3200" dirty="0" smtClean="0"/>
              <a:t>-Law: Dividing same base number, subtract exponent (subtract bottom from top)</a:t>
            </a:r>
            <a:endParaRPr lang="en-US" sz="3200" dirty="0"/>
          </a:p>
        </p:txBody>
      </p:sp>
    </p:spTree>
    <p:extLst>
      <p:ext uri="{BB962C8B-B14F-4D97-AF65-F5344CB8AC3E}">
        <p14:creationId xmlns:p14="http://schemas.microsoft.com/office/powerpoint/2010/main" val="45665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470" y="304800"/>
            <a:ext cx="8381260" cy="1054394"/>
          </a:xfrm>
        </p:spPr>
        <p:txBody>
          <a:bodyPr/>
          <a:lstStyle/>
          <a:p>
            <a:r>
              <a:rPr lang="en-US" sz="4800" dirty="0" smtClean="0"/>
              <a:t>Step one- Coefficients &amp; Bases</a:t>
            </a:r>
            <a:endParaRPr lang="en-US" sz="4800" dirty="0"/>
          </a:p>
        </p:txBody>
      </p:sp>
      <p:sp>
        <p:nvSpPr>
          <p:cNvPr id="4" name="TextBox 3"/>
          <p:cNvSpPr txBox="1"/>
          <p:nvPr/>
        </p:nvSpPr>
        <p:spPr>
          <a:xfrm>
            <a:off x="1905000" y="2295298"/>
            <a:ext cx="5410200" cy="369332"/>
          </a:xfrm>
          <a:prstGeom prst="rect">
            <a:avLst/>
          </a:prstGeom>
          <a:noFill/>
        </p:spPr>
        <p:txBody>
          <a:bodyPr wrap="square" rtlCol="0">
            <a:spAutoFit/>
          </a:bodyPr>
          <a:lstStyle/>
          <a:p>
            <a:r>
              <a:rPr lang="en-US" dirty="0" smtClean="0"/>
              <a:t>Problem: 4 to the 5</a:t>
            </a:r>
            <a:r>
              <a:rPr lang="en-US" baseline="30000" dirty="0" smtClean="0"/>
              <a:t>th</a:t>
            </a:r>
            <a:r>
              <a:rPr lang="en-US" dirty="0" smtClean="0"/>
              <a:t> power </a:t>
            </a:r>
            <a:r>
              <a:rPr lang="en-US" b="1" u="sng" dirty="0" smtClean="0"/>
              <a:t>divided </a:t>
            </a:r>
            <a:r>
              <a:rPr lang="en-US" dirty="0" smtClean="0"/>
              <a:t>by 12 squared.</a:t>
            </a:r>
            <a:r>
              <a:rPr lang="en-US" b="1" u="sng" dirty="0" smtClean="0"/>
              <a:t> </a:t>
            </a:r>
            <a:endParaRPr lang="en-US" b="1" u="sng" dirty="0"/>
          </a:p>
        </p:txBody>
      </p:sp>
      <p:sp>
        <p:nvSpPr>
          <p:cNvPr id="5" name="TextBox 4"/>
          <p:cNvSpPr txBox="1"/>
          <p:nvPr/>
        </p:nvSpPr>
        <p:spPr>
          <a:xfrm>
            <a:off x="685800" y="3200400"/>
            <a:ext cx="7848600" cy="1477328"/>
          </a:xfrm>
          <a:prstGeom prst="rect">
            <a:avLst/>
          </a:prstGeom>
          <a:noFill/>
        </p:spPr>
        <p:txBody>
          <a:bodyPr wrap="square" rtlCol="0">
            <a:spAutoFit/>
          </a:bodyPr>
          <a:lstStyle/>
          <a:p>
            <a:pPr algn="ctr"/>
            <a:r>
              <a:rPr lang="en-US" dirty="0" smtClean="0"/>
              <a:t>-Drop the coefficients and bases one by one by one (if the coefficients are the same, drop the coefficients. If the coefficients are not the same, simplify them [keep # on top, on the top and # on bottom, on the bottom])</a:t>
            </a:r>
            <a:br>
              <a:rPr lang="en-US" dirty="0" smtClean="0"/>
            </a:br>
            <a:r>
              <a:rPr lang="en-US" dirty="0" smtClean="0"/>
              <a:t>Drop the base (variables). Keep the base on top, on the top, and base on bottom, on the bottom.</a:t>
            </a:r>
            <a:endParaRPr lang="en-US" dirty="0"/>
          </a:p>
        </p:txBody>
      </p:sp>
      <p:sp>
        <p:nvSpPr>
          <p:cNvPr id="6" name="TextBox 5"/>
          <p:cNvSpPr txBox="1"/>
          <p:nvPr/>
        </p:nvSpPr>
        <p:spPr>
          <a:xfrm>
            <a:off x="2895600" y="5105400"/>
            <a:ext cx="3429000" cy="369332"/>
          </a:xfrm>
          <a:prstGeom prst="rect">
            <a:avLst/>
          </a:prstGeom>
          <a:noFill/>
        </p:spPr>
        <p:txBody>
          <a:bodyPr wrap="square" rtlCol="0">
            <a:spAutoFit/>
          </a:bodyPr>
          <a:lstStyle/>
          <a:p>
            <a:pPr algn="ctr"/>
            <a:r>
              <a:rPr lang="en-US" dirty="0" smtClean="0"/>
              <a:t>4 and 12 is simplified to 1 and 3</a:t>
            </a:r>
            <a:endParaRPr lang="en-US" dirty="0"/>
          </a:p>
        </p:txBody>
      </p:sp>
    </p:spTree>
    <p:extLst>
      <p:ext uri="{BB962C8B-B14F-4D97-AF65-F5344CB8AC3E}">
        <p14:creationId xmlns:p14="http://schemas.microsoft.com/office/powerpoint/2010/main" val="928378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smtClean="0"/>
              <a:t>STEP TWO- Exponents</a:t>
            </a:r>
            <a:endParaRPr lang="en-US" sz="5400" dirty="0"/>
          </a:p>
        </p:txBody>
      </p:sp>
      <p:sp>
        <p:nvSpPr>
          <p:cNvPr id="5" name="TextBox 4"/>
          <p:cNvSpPr txBox="1"/>
          <p:nvPr/>
        </p:nvSpPr>
        <p:spPr>
          <a:xfrm>
            <a:off x="1905000" y="2133600"/>
            <a:ext cx="5257800" cy="369332"/>
          </a:xfrm>
          <a:prstGeom prst="rect">
            <a:avLst/>
          </a:prstGeom>
          <a:noFill/>
        </p:spPr>
        <p:txBody>
          <a:bodyPr wrap="square" rtlCol="0">
            <a:spAutoFit/>
          </a:bodyPr>
          <a:lstStyle/>
          <a:p>
            <a:r>
              <a:rPr lang="en-US" dirty="0" smtClean="0"/>
              <a:t>Problem: 4 to the 5</a:t>
            </a:r>
            <a:r>
              <a:rPr lang="en-US" baseline="30000" dirty="0" smtClean="0"/>
              <a:t>th</a:t>
            </a:r>
            <a:r>
              <a:rPr lang="en-US" dirty="0" smtClean="0"/>
              <a:t> power </a:t>
            </a:r>
            <a:r>
              <a:rPr lang="en-US" b="1" u="sng" dirty="0" smtClean="0"/>
              <a:t>divided </a:t>
            </a:r>
            <a:r>
              <a:rPr lang="en-US" dirty="0" smtClean="0"/>
              <a:t>by 12 squared</a:t>
            </a:r>
            <a:endParaRPr lang="en-US" dirty="0"/>
          </a:p>
        </p:txBody>
      </p:sp>
      <p:sp>
        <p:nvSpPr>
          <p:cNvPr id="7" name="TextBox 6"/>
          <p:cNvSpPr txBox="1"/>
          <p:nvPr/>
        </p:nvSpPr>
        <p:spPr>
          <a:xfrm>
            <a:off x="2667000" y="2971800"/>
            <a:ext cx="3733800" cy="923330"/>
          </a:xfrm>
          <a:prstGeom prst="rect">
            <a:avLst/>
          </a:prstGeom>
          <a:noFill/>
        </p:spPr>
        <p:txBody>
          <a:bodyPr wrap="square" rtlCol="0">
            <a:spAutoFit/>
          </a:bodyPr>
          <a:lstStyle/>
          <a:p>
            <a:pPr algn="ctr"/>
            <a:r>
              <a:rPr lang="en-US" dirty="0" smtClean="0"/>
              <a:t>Bring the exponents down to the numerator (1) and subtract them        (5 - 2).</a:t>
            </a:r>
            <a:endParaRPr lang="en-US" dirty="0"/>
          </a:p>
        </p:txBody>
      </p:sp>
      <p:sp>
        <p:nvSpPr>
          <p:cNvPr id="8" name="TextBox 7"/>
          <p:cNvSpPr txBox="1"/>
          <p:nvPr/>
        </p:nvSpPr>
        <p:spPr>
          <a:xfrm>
            <a:off x="2667000" y="4844534"/>
            <a:ext cx="3733800" cy="369332"/>
          </a:xfrm>
          <a:prstGeom prst="rect">
            <a:avLst/>
          </a:prstGeom>
          <a:noFill/>
        </p:spPr>
        <p:txBody>
          <a:bodyPr wrap="square" rtlCol="0">
            <a:spAutoFit/>
          </a:bodyPr>
          <a:lstStyle/>
          <a:p>
            <a:pPr algn="ctr"/>
            <a:r>
              <a:rPr lang="en-US" dirty="0" smtClean="0"/>
              <a:t>New Answer: 1 to 5-2 divided by 3</a:t>
            </a:r>
            <a:endParaRPr lang="en-US" dirty="0"/>
          </a:p>
        </p:txBody>
      </p:sp>
    </p:spTree>
    <p:extLst>
      <p:ext uri="{BB962C8B-B14F-4D97-AF65-F5344CB8AC3E}">
        <p14:creationId xmlns:p14="http://schemas.microsoft.com/office/powerpoint/2010/main" val="257477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8520" y="304800"/>
            <a:ext cx="8381260" cy="1054394"/>
          </a:xfrm>
        </p:spPr>
        <p:txBody>
          <a:bodyPr/>
          <a:lstStyle/>
          <a:p>
            <a:r>
              <a:rPr lang="en-US" sz="6000" dirty="0" smtClean="0"/>
              <a:t>Step Three- Simplify</a:t>
            </a:r>
            <a:endParaRPr lang="en-US" sz="6000" dirty="0"/>
          </a:p>
        </p:txBody>
      </p:sp>
      <p:sp>
        <p:nvSpPr>
          <p:cNvPr id="4" name="TextBox 3"/>
          <p:cNvSpPr txBox="1"/>
          <p:nvPr/>
        </p:nvSpPr>
        <p:spPr>
          <a:xfrm>
            <a:off x="2005445" y="2406317"/>
            <a:ext cx="5486400" cy="369332"/>
          </a:xfrm>
          <a:prstGeom prst="rect">
            <a:avLst/>
          </a:prstGeom>
          <a:noFill/>
        </p:spPr>
        <p:txBody>
          <a:bodyPr wrap="square" rtlCol="0">
            <a:spAutoFit/>
          </a:bodyPr>
          <a:lstStyle/>
          <a:p>
            <a:r>
              <a:rPr lang="en-US" dirty="0" smtClean="0"/>
              <a:t>Problem: 4 to the 5</a:t>
            </a:r>
            <a:r>
              <a:rPr lang="en-US" baseline="30000" dirty="0" smtClean="0"/>
              <a:t>th</a:t>
            </a:r>
            <a:r>
              <a:rPr lang="en-US" dirty="0" smtClean="0"/>
              <a:t> power </a:t>
            </a:r>
            <a:r>
              <a:rPr lang="en-US" b="1" u="sng" dirty="0" smtClean="0"/>
              <a:t>divided </a:t>
            </a:r>
            <a:r>
              <a:rPr lang="en-US" dirty="0" smtClean="0"/>
              <a:t>by 12 squared</a:t>
            </a:r>
            <a:endParaRPr lang="en-US" dirty="0"/>
          </a:p>
        </p:txBody>
      </p:sp>
      <p:sp>
        <p:nvSpPr>
          <p:cNvPr id="5" name="TextBox 4"/>
          <p:cNvSpPr txBox="1"/>
          <p:nvPr/>
        </p:nvSpPr>
        <p:spPr>
          <a:xfrm>
            <a:off x="2019300" y="3417700"/>
            <a:ext cx="5219700" cy="369332"/>
          </a:xfrm>
          <a:prstGeom prst="rect">
            <a:avLst/>
          </a:prstGeom>
          <a:noFill/>
        </p:spPr>
        <p:txBody>
          <a:bodyPr wrap="square" rtlCol="0">
            <a:spAutoFit/>
          </a:bodyPr>
          <a:lstStyle/>
          <a:p>
            <a:pPr algn="ctr"/>
            <a:r>
              <a:rPr lang="en-US" dirty="0" smtClean="0"/>
              <a:t>Simplify the new answer (1 to the 5-2 divided by 3).</a:t>
            </a:r>
            <a:endParaRPr lang="en-US" dirty="0"/>
          </a:p>
        </p:txBody>
      </p:sp>
      <p:sp>
        <p:nvSpPr>
          <p:cNvPr id="6" name="TextBox 5"/>
          <p:cNvSpPr txBox="1"/>
          <p:nvPr/>
        </p:nvSpPr>
        <p:spPr>
          <a:xfrm>
            <a:off x="2205470" y="5015345"/>
            <a:ext cx="5086350" cy="800219"/>
          </a:xfrm>
          <a:prstGeom prst="rect">
            <a:avLst/>
          </a:prstGeom>
          <a:noFill/>
        </p:spPr>
        <p:txBody>
          <a:bodyPr wrap="square" rtlCol="0">
            <a:spAutoFit/>
          </a:bodyPr>
          <a:lstStyle/>
          <a:p>
            <a:r>
              <a:rPr lang="en-US" dirty="0" smtClean="0"/>
              <a:t>Final answer: 1 (numerator) divided by 3 (denominator)= </a:t>
            </a:r>
            <a:r>
              <a:rPr lang="en-US" sz="2800" b="1" u="sng" dirty="0" smtClean="0"/>
              <a:t>3</a:t>
            </a:r>
            <a:endParaRPr lang="en-US" b="1" u="sng" dirty="0"/>
          </a:p>
        </p:txBody>
      </p:sp>
      <p:sp>
        <p:nvSpPr>
          <p:cNvPr id="7" name="TextBox 6"/>
          <p:cNvSpPr txBox="1"/>
          <p:nvPr/>
        </p:nvSpPr>
        <p:spPr>
          <a:xfrm>
            <a:off x="3726872" y="4170218"/>
            <a:ext cx="1804555" cy="369332"/>
          </a:xfrm>
          <a:prstGeom prst="rect">
            <a:avLst/>
          </a:prstGeom>
          <a:noFill/>
        </p:spPr>
        <p:txBody>
          <a:bodyPr wrap="square" rtlCol="0">
            <a:spAutoFit/>
          </a:bodyPr>
          <a:lstStyle/>
          <a:p>
            <a:r>
              <a:rPr lang="en-US" dirty="0" smtClean="0"/>
              <a:t>5-2=3. 1x1x1=1</a:t>
            </a:r>
            <a:endParaRPr lang="en-US" dirty="0"/>
          </a:p>
        </p:txBody>
      </p:sp>
    </p:spTree>
    <p:extLst>
      <p:ext uri="{BB962C8B-B14F-4D97-AF65-F5344CB8AC3E}">
        <p14:creationId xmlns:p14="http://schemas.microsoft.com/office/powerpoint/2010/main" val="298795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381260" cy="1054394"/>
          </a:xfrm>
        </p:spPr>
        <p:txBody>
          <a:bodyPr/>
          <a:lstStyle/>
          <a:p>
            <a:r>
              <a:rPr lang="en-US" sz="11500" dirty="0" smtClean="0"/>
              <a:t>PM LAW</a:t>
            </a:r>
            <a:endParaRPr lang="en-US" sz="11500" dirty="0"/>
          </a:p>
        </p:txBody>
      </p:sp>
      <p:sp>
        <p:nvSpPr>
          <p:cNvPr id="4" name="TextBox 3"/>
          <p:cNvSpPr txBox="1"/>
          <p:nvPr/>
        </p:nvSpPr>
        <p:spPr>
          <a:xfrm>
            <a:off x="2057400" y="3124200"/>
            <a:ext cx="4724400" cy="923330"/>
          </a:xfrm>
          <a:prstGeom prst="rect">
            <a:avLst/>
          </a:prstGeom>
          <a:noFill/>
        </p:spPr>
        <p:txBody>
          <a:bodyPr wrap="square" rtlCol="0">
            <a:spAutoFit/>
          </a:bodyPr>
          <a:lstStyle/>
          <a:p>
            <a:pPr algn="ctr"/>
            <a:r>
              <a:rPr lang="en-US" dirty="0" smtClean="0"/>
              <a:t>-Used when figuring out a power of a power.</a:t>
            </a:r>
            <a:br>
              <a:rPr lang="en-US" dirty="0" smtClean="0"/>
            </a:br>
            <a:r>
              <a:rPr lang="en-US" dirty="0" smtClean="0"/>
              <a:t>-Law: Taking a </a:t>
            </a:r>
            <a:r>
              <a:rPr lang="en-US" b="1" dirty="0" smtClean="0"/>
              <a:t>power</a:t>
            </a:r>
            <a:r>
              <a:rPr lang="en-US" dirty="0" smtClean="0"/>
              <a:t> of a power, and </a:t>
            </a:r>
            <a:r>
              <a:rPr lang="en-US" b="1" dirty="0" smtClean="0"/>
              <a:t>multiplying </a:t>
            </a:r>
            <a:r>
              <a:rPr lang="en-US" dirty="0" smtClean="0"/>
              <a:t> the exponents.</a:t>
            </a:r>
            <a:endParaRPr lang="en-US" dirty="0"/>
          </a:p>
        </p:txBody>
      </p:sp>
    </p:spTree>
    <p:extLst>
      <p:ext uri="{BB962C8B-B14F-4D97-AF65-F5344CB8AC3E}">
        <p14:creationId xmlns:p14="http://schemas.microsoft.com/office/powerpoint/2010/main" val="153924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one- Multiplying coefficients</a:t>
            </a:r>
            <a:endParaRPr lang="en-US" dirty="0"/>
          </a:p>
        </p:txBody>
      </p:sp>
      <p:sp>
        <p:nvSpPr>
          <p:cNvPr id="4" name="TextBox 3"/>
          <p:cNvSpPr txBox="1"/>
          <p:nvPr/>
        </p:nvSpPr>
        <p:spPr>
          <a:xfrm>
            <a:off x="1905000" y="1985939"/>
            <a:ext cx="6019800" cy="369332"/>
          </a:xfrm>
          <a:prstGeom prst="rect">
            <a:avLst/>
          </a:prstGeom>
          <a:noFill/>
        </p:spPr>
        <p:txBody>
          <a:bodyPr wrap="square" rtlCol="0">
            <a:spAutoFit/>
          </a:bodyPr>
          <a:lstStyle/>
          <a:p>
            <a:r>
              <a:rPr lang="en-US" dirty="0" smtClean="0"/>
              <a:t>Problem: (-2 multiplied by x to the seventh) to the fourth.</a:t>
            </a:r>
            <a:endParaRPr lang="en-US" dirty="0"/>
          </a:p>
        </p:txBody>
      </p:sp>
      <p:sp>
        <p:nvSpPr>
          <p:cNvPr id="5" name="TextBox 4"/>
          <p:cNvSpPr txBox="1"/>
          <p:nvPr/>
        </p:nvSpPr>
        <p:spPr>
          <a:xfrm>
            <a:off x="1371600" y="2819400"/>
            <a:ext cx="7086600" cy="1477328"/>
          </a:xfrm>
          <a:prstGeom prst="rect">
            <a:avLst/>
          </a:prstGeom>
          <a:noFill/>
        </p:spPr>
        <p:txBody>
          <a:bodyPr wrap="square" rtlCol="0">
            <a:spAutoFit/>
          </a:bodyPr>
          <a:lstStyle/>
          <a:p>
            <a:pPr algn="ctr"/>
            <a:r>
              <a:rPr lang="en-US" dirty="0" smtClean="0"/>
              <a:t>Drop the coefficient down and multiply.</a:t>
            </a:r>
            <a:br>
              <a:rPr lang="en-US" dirty="0" smtClean="0"/>
            </a:br>
            <a:r>
              <a:rPr lang="en-US" dirty="0" smtClean="0"/>
              <a:t>*Everything in the () needs to be multiplied. If the number has no exponent, multiply the coefficient by the exponent. If there is an exponent with the coefficient, multiply the exponent by the exponent outside the (). </a:t>
            </a:r>
            <a:endParaRPr lang="en-US" dirty="0"/>
          </a:p>
        </p:txBody>
      </p:sp>
      <p:sp>
        <p:nvSpPr>
          <p:cNvPr id="6" name="TextBox 5"/>
          <p:cNvSpPr txBox="1"/>
          <p:nvPr/>
        </p:nvSpPr>
        <p:spPr>
          <a:xfrm>
            <a:off x="1447800" y="4923197"/>
            <a:ext cx="6934200" cy="646331"/>
          </a:xfrm>
          <a:prstGeom prst="rect">
            <a:avLst/>
          </a:prstGeom>
          <a:noFill/>
        </p:spPr>
        <p:txBody>
          <a:bodyPr wrap="square" rtlCol="0">
            <a:spAutoFit/>
          </a:bodyPr>
          <a:lstStyle/>
          <a:p>
            <a:pPr algn="ctr"/>
            <a:r>
              <a:rPr lang="en-US" dirty="0" smtClean="0"/>
              <a:t>-2 </a:t>
            </a:r>
            <a:r>
              <a:rPr lang="en-US" b="1" dirty="0" smtClean="0"/>
              <a:t>multiplied </a:t>
            </a:r>
            <a:r>
              <a:rPr lang="en-US" dirty="0" smtClean="0"/>
              <a:t>by four=16. (The exponent is even, therefore the coefficient becomes positive).</a:t>
            </a:r>
            <a:r>
              <a:rPr lang="en-US" b="1" dirty="0" smtClean="0"/>
              <a:t> </a:t>
            </a:r>
            <a:endParaRPr lang="en-US" b="1" dirty="0"/>
          </a:p>
        </p:txBody>
      </p:sp>
    </p:spTree>
    <p:extLst>
      <p:ext uri="{BB962C8B-B14F-4D97-AF65-F5344CB8AC3E}">
        <p14:creationId xmlns:p14="http://schemas.microsoft.com/office/powerpoint/2010/main" val="258284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two- Multiplying exponents </a:t>
            </a:r>
            <a:endParaRPr lang="en-US" dirty="0"/>
          </a:p>
        </p:txBody>
      </p:sp>
      <p:sp>
        <p:nvSpPr>
          <p:cNvPr id="4" name="TextBox 3"/>
          <p:cNvSpPr txBox="1"/>
          <p:nvPr/>
        </p:nvSpPr>
        <p:spPr>
          <a:xfrm>
            <a:off x="1981200" y="2230582"/>
            <a:ext cx="6477000" cy="369332"/>
          </a:xfrm>
          <a:prstGeom prst="rect">
            <a:avLst/>
          </a:prstGeom>
          <a:noFill/>
        </p:spPr>
        <p:txBody>
          <a:bodyPr wrap="square" rtlCol="0">
            <a:spAutoFit/>
          </a:bodyPr>
          <a:lstStyle/>
          <a:p>
            <a:r>
              <a:rPr lang="en-US" dirty="0" smtClean="0"/>
              <a:t>Problem: </a:t>
            </a:r>
            <a:r>
              <a:rPr lang="en-US" dirty="0"/>
              <a:t>(-</a:t>
            </a:r>
            <a:r>
              <a:rPr lang="en-US" dirty="0" smtClean="0"/>
              <a:t>2 multiplied by x </a:t>
            </a:r>
            <a:r>
              <a:rPr lang="en-US" dirty="0"/>
              <a:t>to the seventh) to the fourth.</a:t>
            </a:r>
          </a:p>
        </p:txBody>
      </p:sp>
      <p:sp>
        <p:nvSpPr>
          <p:cNvPr id="6" name="TextBox 5"/>
          <p:cNvSpPr txBox="1"/>
          <p:nvPr/>
        </p:nvSpPr>
        <p:spPr>
          <a:xfrm>
            <a:off x="1447800" y="3505200"/>
            <a:ext cx="6553200" cy="923330"/>
          </a:xfrm>
          <a:prstGeom prst="rect">
            <a:avLst/>
          </a:prstGeom>
          <a:noFill/>
        </p:spPr>
        <p:txBody>
          <a:bodyPr wrap="square" rtlCol="0">
            <a:spAutoFit/>
          </a:bodyPr>
          <a:lstStyle/>
          <a:p>
            <a:pPr algn="ctr"/>
            <a:r>
              <a:rPr lang="en-US" dirty="0" smtClean="0"/>
              <a:t>Drop the variables and their exponents.</a:t>
            </a:r>
            <a:br>
              <a:rPr lang="en-US" dirty="0" smtClean="0"/>
            </a:br>
            <a:r>
              <a:rPr lang="en-US" dirty="0" smtClean="0"/>
              <a:t>Multiply all the variable’s exponents by the exponent outside the ().</a:t>
            </a:r>
            <a:endParaRPr lang="en-US" dirty="0"/>
          </a:p>
        </p:txBody>
      </p:sp>
      <p:sp>
        <p:nvSpPr>
          <p:cNvPr id="7" name="TextBox 6"/>
          <p:cNvSpPr txBox="1"/>
          <p:nvPr/>
        </p:nvSpPr>
        <p:spPr>
          <a:xfrm>
            <a:off x="2857500" y="5329443"/>
            <a:ext cx="3733800" cy="369332"/>
          </a:xfrm>
          <a:prstGeom prst="rect">
            <a:avLst/>
          </a:prstGeom>
          <a:noFill/>
        </p:spPr>
        <p:txBody>
          <a:bodyPr wrap="square" rtlCol="0">
            <a:spAutoFit/>
          </a:bodyPr>
          <a:lstStyle/>
          <a:p>
            <a:r>
              <a:rPr lang="en-US" dirty="0" smtClean="0"/>
              <a:t>x to the seventh multiplied by 4=28</a:t>
            </a:r>
            <a:endParaRPr lang="en-US" dirty="0"/>
          </a:p>
        </p:txBody>
      </p:sp>
    </p:spTree>
    <p:extLst>
      <p:ext uri="{BB962C8B-B14F-4D97-AF65-F5344CB8AC3E}">
        <p14:creationId xmlns:p14="http://schemas.microsoft.com/office/powerpoint/2010/main" val="363922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dirty="0" smtClean="0"/>
              <a:t>STEP THREE- SIMPLIFY</a:t>
            </a:r>
            <a:endParaRPr lang="en-US" sz="6000" dirty="0"/>
          </a:p>
        </p:txBody>
      </p:sp>
      <p:sp>
        <p:nvSpPr>
          <p:cNvPr id="4" name="TextBox 3"/>
          <p:cNvSpPr txBox="1"/>
          <p:nvPr/>
        </p:nvSpPr>
        <p:spPr>
          <a:xfrm>
            <a:off x="1600200" y="2209800"/>
            <a:ext cx="5867400" cy="646331"/>
          </a:xfrm>
          <a:prstGeom prst="rect">
            <a:avLst/>
          </a:prstGeom>
          <a:noFill/>
        </p:spPr>
        <p:txBody>
          <a:bodyPr wrap="square" rtlCol="0">
            <a:spAutoFit/>
          </a:bodyPr>
          <a:lstStyle/>
          <a:p>
            <a:r>
              <a:rPr lang="en-US" dirty="0"/>
              <a:t>Problem: (-2 multiplied by x to the seventh) to the fourth.</a:t>
            </a:r>
          </a:p>
          <a:p>
            <a:endParaRPr lang="en-US" dirty="0"/>
          </a:p>
        </p:txBody>
      </p:sp>
      <p:sp>
        <p:nvSpPr>
          <p:cNvPr id="5" name="TextBox 4"/>
          <p:cNvSpPr txBox="1"/>
          <p:nvPr/>
        </p:nvSpPr>
        <p:spPr>
          <a:xfrm>
            <a:off x="723900" y="3163577"/>
            <a:ext cx="7620000" cy="369332"/>
          </a:xfrm>
          <a:prstGeom prst="rect">
            <a:avLst/>
          </a:prstGeom>
          <a:noFill/>
        </p:spPr>
        <p:txBody>
          <a:bodyPr wrap="square" rtlCol="0">
            <a:spAutoFit/>
          </a:bodyPr>
          <a:lstStyle/>
          <a:p>
            <a:pPr algn="ctr"/>
            <a:r>
              <a:rPr lang="en-US" dirty="0" smtClean="0"/>
              <a:t>Put everything together for the final answer.</a:t>
            </a:r>
            <a:endParaRPr lang="en-US" dirty="0"/>
          </a:p>
        </p:txBody>
      </p:sp>
      <p:sp>
        <p:nvSpPr>
          <p:cNvPr id="6" name="TextBox 5"/>
          <p:cNvSpPr txBox="1"/>
          <p:nvPr/>
        </p:nvSpPr>
        <p:spPr>
          <a:xfrm>
            <a:off x="1028700" y="5105400"/>
            <a:ext cx="7010400" cy="369332"/>
          </a:xfrm>
          <a:prstGeom prst="rect">
            <a:avLst/>
          </a:prstGeom>
          <a:noFill/>
        </p:spPr>
        <p:txBody>
          <a:bodyPr wrap="square" rtlCol="0">
            <a:spAutoFit/>
          </a:bodyPr>
          <a:lstStyle/>
          <a:p>
            <a:pPr algn="ctr"/>
            <a:r>
              <a:rPr lang="en-US" dirty="0" smtClean="0"/>
              <a:t>Final answer: 16 and x28= 16x to the 28.</a:t>
            </a:r>
            <a:endParaRPr lang="en-US" dirty="0"/>
          </a:p>
        </p:txBody>
      </p:sp>
    </p:spTree>
    <p:extLst>
      <p:ext uri="{BB962C8B-B14F-4D97-AF65-F5344CB8AC3E}">
        <p14:creationId xmlns:p14="http://schemas.microsoft.com/office/powerpoint/2010/main" val="215084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400" dirty="0" smtClean="0"/>
              <a:t>6 Laws of exponents</a:t>
            </a:r>
            <a:endParaRPr lang="en-US" sz="5400" dirty="0"/>
          </a:p>
        </p:txBody>
      </p:sp>
      <p:sp>
        <p:nvSpPr>
          <p:cNvPr id="4" name="TextBox 3"/>
          <p:cNvSpPr txBox="1"/>
          <p:nvPr/>
        </p:nvSpPr>
        <p:spPr>
          <a:xfrm>
            <a:off x="2743200" y="2209800"/>
            <a:ext cx="3657600" cy="3785652"/>
          </a:xfrm>
          <a:prstGeom prst="rect">
            <a:avLst/>
          </a:prstGeom>
          <a:noFill/>
        </p:spPr>
        <p:txBody>
          <a:bodyPr wrap="square" rtlCol="0">
            <a:spAutoFit/>
          </a:bodyPr>
          <a:lstStyle/>
          <a:p>
            <a:r>
              <a:rPr lang="en-US" sz="4000" dirty="0" smtClean="0"/>
              <a:t>- Negative Expo</a:t>
            </a:r>
            <a:br>
              <a:rPr lang="en-US" sz="4000" dirty="0" smtClean="0"/>
            </a:br>
            <a:r>
              <a:rPr lang="en-US" sz="4000" dirty="0" smtClean="0"/>
              <a:t>- First Power</a:t>
            </a:r>
            <a:br>
              <a:rPr lang="en-US" sz="4000" dirty="0" smtClean="0"/>
            </a:br>
            <a:r>
              <a:rPr lang="en-US" sz="4000" dirty="0" smtClean="0"/>
              <a:t>- Zero Power</a:t>
            </a:r>
            <a:br>
              <a:rPr lang="en-US" sz="4000" dirty="0" smtClean="0"/>
            </a:br>
            <a:r>
              <a:rPr lang="en-US" sz="4000" dirty="0" smtClean="0"/>
              <a:t>- MA</a:t>
            </a:r>
            <a:br>
              <a:rPr lang="en-US" sz="4000" dirty="0" smtClean="0"/>
            </a:br>
            <a:r>
              <a:rPr lang="en-US" sz="4000" dirty="0" smtClean="0"/>
              <a:t>- DS</a:t>
            </a:r>
            <a:br>
              <a:rPr lang="en-US" sz="4000" dirty="0" smtClean="0"/>
            </a:br>
            <a:r>
              <a:rPr lang="en-US" sz="4000" dirty="0" smtClean="0"/>
              <a:t>- PM</a:t>
            </a:r>
            <a:endParaRPr lang="en-US" sz="4000" dirty="0"/>
          </a:p>
        </p:txBody>
      </p:sp>
    </p:spTree>
    <p:extLst>
      <p:ext uri="{BB962C8B-B14F-4D97-AF65-F5344CB8AC3E}">
        <p14:creationId xmlns:p14="http://schemas.microsoft.com/office/powerpoint/2010/main" val="79041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smtClean="0"/>
              <a:t>Negative Exponent Law</a:t>
            </a:r>
            <a:endParaRPr lang="en-US" sz="4800" dirty="0"/>
          </a:p>
        </p:txBody>
      </p:sp>
      <p:sp>
        <p:nvSpPr>
          <p:cNvPr id="4" name="TextBox 3"/>
          <p:cNvSpPr txBox="1"/>
          <p:nvPr/>
        </p:nvSpPr>
        <p:spPr>
          <a:xfrm>
            <a:off x="685800" y="2590799"/>
            <a:ext cx="7848600" cy="1815882"/>
          </a:xfrm>
          <a:prstGeom prst="rect">
            <a:avLst/>
          </a:prstGeom>
          <a:noFill/>
        </p:spPr>
        <p:txBody>
          <a:bodyPr wrap="square" rtlCol="0">
            <a:spAutoFit/>
          </a:bodyPr>
          <a:lstStyle/>
          <a:p>
            <a:r>
              <a:rPr lang="en-US" sz="2800" dirty="0" smtClean="0"/>
              <a:t>-Negative exponents express small numbers.</a:t>
            </a:r>
            <a:br>
              <a:rPr lang="en-US" sz="2800" dirty="0" smtClean="0"/>
            </a:br>
            <a:r>
              <a:rPr lang="en-US" sz="2800" dirty="0" smtClean="0"/>
              <a:t>-Law: Take base of negative exponent, flip its location (numerator/denominator) &amp; take away negative sign of exponent.</a:t>
            </a:r>
            <a:endParaRPr lang="en-US" sz="2800" dirty="0"/>
          </a:p>
        </p:txBody>
      </p:sp>
    </p:spTree>
    <p:extLst>
      <p:ext uri="{BB962C8B-B14F-4D97-AF65-F5344CB8AC3E}">
        <p14:creationId xmlns:p14="http://schemas.microsoft.com/office/powerpoint/2010/main" val="2886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381260" cy="1054394"/>
          </a:xfrm>
        </p:spPr>
        <p:txBody>
          <a:bodyPr/>
          <a:lstStyle/>
          <a:p>
            <a:r>
              <a:rPr lang="en-US" sz="7200" dirty="0" smtClean="0"/>
              <a:t>First Power law</a:t>
            </a:r>
            <a:endParaRPr lang="en-US" sz="7200" dirty="0"/>
          </a:p>
        </p:txBody>
      </p:sp>
      <p:sp>
        <p:nvSpPr>
          <p:cNvPr id="4" name="TextBox 3"/>
          <p:cNvSpPr txBox="1"/>
          <p:nvPr/>
        </p:nvSpPr>
        <p:spPr>
          <a:xfrm>
            <a:off x="1600200" y="3034145"/>
            <a:ext cx="6477000" cy="1815882"/>
          </a:xfrm>
          <a:prstGeom prst="rect">
            <a:avLst/>
          </a:prstGeom>
          <a:noFill/>
        </p:spPr>
        <p:txBody>
          <a:bodyPr wrap="square" rtlCol="0">
            <a:spAutoFit/>
          </a:bodyPr>
          <a:lstStyle/>
          <a:p>
            <a:r>
              <a:rPr lang="en-US" sz="2800" dirty="0" smtClean="0"/>
              <a:t>-When a number is raised to the power of one.</a:t>
            </a:r>
            <a:br>
              <a:rPr lang="en-US" sz="2800" dirty="0" smtClean="0"/>
            </a:br>
            <a:r>
              <a:rPr lang="en-US" sz="2800" dirty="0" smtClean="0"/>
              <a:t>-Law: when a number is raised to the power of one, the number is itself.</a:t>
            </a:r>
            <a:endParaRPr lang="en-US" sz="2800" dirty="0"/>
          </a:p>
        </p:txBody>
      </p:sp>
    </p:spTree>
    <p:extLst>
      <p:ext uri="{BB962C8B-B14F-4D97-AF65-F5344CB8AC3E}">
        <p14:creationId xmlns:p14="http://schemas.microsoft.com/office/powerpoint/2010/main" val="3209794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381260" cy="1054394"/>
          </a:xfrm>
        </p:spPr>
        <p:txBody>
          <a:bodyPr/>
          <a:lstStyle/>
          <a:p>
            <a:r>
              <a:rPr lang="en-US" sz="7200" dirty="0" smtClean="0"/>
              <a:t>ZERO POWER LAW</a:t>
            </a:r>
            <a:endParaRPr lang="en-US" sz="7200" dirty="0"/>
          </a:p>
        </p:txBody>
      </p:sp>
      <p:sp>
        <p:nvSpPr>
          <p:cNvPr id="4" name="TextBox 3"/>
          <p:cNvSpPr txBox="1"/>
          <p:nvPr/>
        </p:nvSpPr>
        <p:spPr>
          <a:xfrm>
            <a:off x="1066800" y="2971800"/>
            <a:ext cx="7086600" cy="1815882"/>
          </a:xfrm>
          <a:prstGeom prst="rect">
            <a:avLst/>
          </a:prstGeom>
          <a:noFill/>
        </p:spPr>
        <p:txBody>
          <a:bodyPr wrap="square" rtlCol="0">
            <a:spAutoFit/>
          </a:bodyPr>
          <a:lstStyle/>
          <a:p>
            <a:r>
              <a:rPr lang="en-US" sz="2800" dirty="0" smtClean="0"/>
              <a:t>-When a number is raised to the power of zero.</a:t>
            </a:r>
            <a:br>
              <a:rPr lang="en-US" sz="2800" dirty="0" smtClean="0"/>
            </a:br>
            <a:r>
              <a:rPr lang="en-US" sz="2800" dirty="0" smtClean="0"/>
              <a:t>-Law: when a number is raised to the power of zero, it is one.</a:t>
            </a:r>
            <a:endParaRPr lang="en-US" sz="2800" dirty="0"/>
          </a:p>
        </p:txBody>
      </p:sp>
    </p:spTree>
    <p:extLst>
      <p:ext uri="{BB962C8B-B14F-4D97-AF65-F5344CB8AC3E}">
        <p14:creationId xmlns:p14="http://schemas.microsoft.com/office/powerpoint/2010/main" val="166494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9600" dirty="0" smtClean="0"/>
              <a:t>MADSPM</a:t>
            </a:r>
            <a:endParaRPr lang="en-US" sz="9600" dirty="0"/>
          </a:p>
        </p:txBody>
      </p:sp>
      <p:sp>
        <p:nvSpPr>
          <p:cNvPr id="4" name="TextBox 3"/>
          <p:cNvSpPr txBox="1"/>
          <p:nvPr/>
        </p:nvSpPr>
        <p:spPr>
          <a:xfrm>
            <a:off x="1752600" y="2514600"/>
            <a:ext cx="5257800" cy="3046988"/>
          </a:xfrm>
          <a:prstGeom prst="rect">
            <a:avLst/>
          </a:prstGeom>
          <a:noFill/>
        </p:spPr>
        <p:txBody>
          <a:bodyPr wrap="square" rtlCol="0">
            <a:spAutoFit/>
          </a:bodyPr>
          <a:lstStyle/>
          <a:p>
            <a:r>
              <a:rPr lang="en-US" sz="3200" dirty="0" smtClean="0"/>
              <a:t>MA= Multiply same 	base &amp; 	Add expo</a:t>
            </a:r>
            <a:br>
              <a:rPr lang="en-US" sz="3200" dirty="0" smtClean="0"/>
            </a:br>
            <a:r>
              <a:rPr lang="en-US" sz="3200" dirty="0" smtClean="0"/>
              <a:t>DS= Divide same base 	&amp; 	Subtract expo</a:t>
            </a:r>
            <a:br>
              <a:rPr lang="en-US" sz="3200" dirty="0" smtClean="0"/>
            </a:br>
            <a:r>
              <a:rPr lang="en-US" sz="3200" dirty="0" smtClean="0"/>
              <a:t>PM= Power of a power 	&amp; 	Multiply expo</a:t>
            </a:r>
            <a:endParaRPr lang="en-US" sz="3200" dirty="0"/>
          </a:p>
        </p:txBody>
      </p:sp>
    </p:spTree>
    <p:extLst>
      <p:ext uri="{BB962C8B-B14F-4D97-AF65-F5344CB8AC3E}">
        <p14:creationId xmlns:p14="http://schemas.microsoft.com/office/powerpoint/2010/main" val="193440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381260" cy="1054394"/>
          </a:xfrm>
        </p:spPr>
        <p:txBody>
          <a:bodyPr/>
          <a:lstStyle/>
          <a:p>
            <a:r>
              <a:rPr lang="en-US" sz="11500" dirty="0" smtClean="0"/>
              <a:t>Ma law</a:t>
            </a:r>
            <a:endParaRPr lang="en-US" sz="11500" dirty="0"/>
          </a:p>
        </p:txBody>
      </p:sp>
      <p:sp>
        <p:nvSpPr>
          <p:cNvPr id="4" name="TextBox 3"/>
          <p:cNvSpPr txBox="1"/>
          <p:nvPr/>
        </p:nvSpPr>
        <p:spPr>
          <a:xfrm>
            <a:off x="1371600" y="2514600"/>
            <a:ext cx="6629400" cy="2062103"/>
          </a:xfrm>
          <a:prstGeom prst="rect">
            <a:avLst/>
          </a:prstGeom>
          <a:noFill/>
        </p:spPr>
        <p:txBody>
          <a:bodyPr wrap="square" rtlCol="0">
            <a:spAutoFit/>
          </a:bodyPr>
          <a:lstStyle/>
          <a:p>
            <a:r>
              <a:rPr lang="en-US" sz="3200" dirty="0" smtClean="0"/>
              <a:t>-Used when multiplying</a:t>
            </a:r>
            <a:br>
              <a:rPr lang="en-US" sz="3200" dirty="0" smtClean="0"/>
            </a:br>
            <a:r>
              <a:rPr lang="en-US" sz="3200" dirty="0" smtClean="0"/>
              <a:t>-Law: When multiplying exponent numbers with the same base, add exponent.</a:t>
            </a:r>
            <a:endParaRPr lang="en-US" sz="3200" dirty="0"/>
          </a:p>
        </p:txBody>
      </p:sp>
    </p:spTree>
    <p:extLst>
      <p:ext uri="{BB962C8B-B14F-4D97-AF65-F5344CB8AC3E}">
        <p14:creationId xmlns:p14="http://schemas.microsoft.com/office/powerpoint/2010/main" val="202422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470" y="304800"/>
            <a:ext cx="8381260" cy="1054394"/>
          </a:xfrm>
        </p:spPr>
        <p:txBody>
          <a:bodyPr/>
          <a:lstStyle/>
          <a:p>
            <a:r>
              <a:rPr lang="en-US" sz="4800" dirty="0" smtClean="0"/>
              <a:t>STEP ONE- coefficients &amp; BASES</a:t>
            </a:r>
            <a:endParaRPr lang="en-US" sz="4800" dirty="0"/>
          </a:p>
        </p:txBody>
      </p:sp>
      <p:sp>
        <p:nvSpPr>
          <p:cNvPr id="4" name="TextBox 3"/>
          <p:cNvSpPr txBox="1"/>
          <p:nvPr/>
        </p:nvSpPr>
        <p:spPr>
          <a:xfrm>
            <a:off x="1600200" y="3124200"/>
            <a:ext cx="6019800" cy="923330"/>
          </a:xfrm>
          <a:prstGeom prst="rect">
            <a:avLst/>
          </a:prstGeom>
          <a:noFill/>
        </p:spPr>
        <p:txBody>
          <a:bodyPr wrap="square" rtlCol="0">
            <a:spAutoFit/>
          </a:bodyPr>
          <a:lstStyle/>
          <a:p>
            <a:pPr algn="ctr"/>
            <a:r>
              <a:rPr lang="en-US" dirty="0" smtClean="0"/>
              <a:t>Multiply the coefficients (if coefficients are the same, just drop them).</a:t>
            </a:r>
            <a:br>
              <a:rPr lang="en-US" dirty="0" smtClean="0"/>
            </a:br>
            <a:r>
              <a:rPr lang="en-US" dirty="0" smtClean="0"/>
              <a:t>Drop the base/bases (variable).</a:t>
            </a:r>
            <a:endParaRPr lang="en-US" dirty="0"/>
          </a:p>
        </p:txBody>
      </p:sp>
      <p:sp>
        <p:nvSpPr>
          <p:cNvPr id="6" name="TextBox 5"/>
          <p:cNvSpPr txBox="1"/>
          <p:nvPr/>
        </p:nvSpPr>
        <p:spPr>
          <a:xfrm>
            <a:off x="1676400" y="2286000"/>
            <a:ext cx="5867400" cy="369332"/>
          </a:xfrm>
          <a:prstGeom prst="rect">
            <a:avLst/>
          </a:prstGeom>
          <a:noFill/>
        </p:spPr>
        <p:txBody>
          <a:bodyPr wrap="square" rtlCol="0">
            <a:spAutoFit/>
          </a:bodyPr>
          <a:lstStyle/>
          <a:p>
            <a:r>
              <a:rPr lang="en-US" dirty="0" smtClean="0"/>
              <a:t>Problem: 5 x to the fourth </a:t>
            </a:r>
            <a:r>
              <a:rPr lang="en-US" b="1" u="sng" dirty="0" smtClean="0"/>
              <a:t>multiplied</a:t>
            </a:r>
            <a:r>
              <a:rPr lang="en-US" dirty="0" smtClean="0"/>
              <a:t> by 3 x to the third.  </a:t>
            </a:r>
            <a:endParaRPr lang="en-US" dirty="0"/>
          </a:p>
        </p:txBody>
      </p:sp>
      <p:sp>
        <p:nvSpPr>
          <p:cNvPr id="7" name="TextBox 6"/>
          <p:cNvSpPr txBox="1"/>
          <p:nvPr/>
        </p:nvSpPr>
        <p:spPr>
          <a:xfrm>
            <a:off x="3219450" y="5324886"/>
            <a:ext cx="2781300" cy="646331"/>
          </a:xfrm>
          <a:prstGeom prst="rect">
            <a:avLst/>
          </a:prstGeom>
          <a:noFill/>
        </p:spPr>
        <p:txBody>
          <a:bodyPr wrap="square" rtlCol="0">
            <a:spAutoFit/>
          </a:bodyPr>
          <a:lstStyle/>
          <a:p>
            <a:pPr algn="ctr"/>
            <a:r>
              <a:rPr lang="en-US" dirty="0" smtClean="0"/>
              <a:t>5 multiplied by 3 is 15.</a:t>
            </a:r>
            <a:br>
              <a:rPr lang="en-US" dirty="0" smtClean="0"/>
            </a:br>
            <a:r>
              <a:rPr lang="en-US" dirty="0" smtClean="0"/>
              <a:t>Bring down the x.</a:t>
            </a:r>
            <a:endParaRPr lang="en-US" dirty="0"/>
          </a:p>
        </p:txBody>
      </p:sp>
    </p:spTree>
    <p:extLst>
      <p:ext uri="{BB962C8B-B14F-4D97-AF65-F5344CB8AC3E}">
        <p14:creationId xmlns:p14="http://schemas.microsoft.com/office/powerpoint/2010/main" val="177729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381260" cy="1054394"/>
          </a:xfrm>
        </p:spPr>
        <p:txBody>
          <a:bodyPr/>
          <a:lstStyle/>
          <a:p>
            <a:r>
              <a:rPr lang="en-US" sz="5400" dirty="0" smtClean="0"/>
              <a:t>Step two- exponents</a:t>
            </a:r>
            <a:endParaRPr lang="en-US" sz="5400" dirty="0"/>
          </a:p>
        </p:txBody>
      </p:sp>
      <p:sp>
        <p:nvSpPr>
          <p:cNvPr id="4" name="TextBox 3"/>
          <p:cNvSpPr txBox="1"/>
          <p:nvPr/>
        </p:nvSpPr>
        <p:spPr>
          <a:xfrm>
            <a:off x="1905000" y="2387722"/>
            <a:ext cx="5715000" cy="369332"/>
          </a:xfrm>
          <a:prstGeom prst="rect">
            <a:avLst/>
          </a:prstGeom>
          <a:noFill/>
        </p:spPr>
        <p:txBody>
          <a:bodyPr wrap="square" rtlCol="0">
            <a:spAutoFit/>
          </a:bodyPr>
          <a:lstStyle/>
          <a:p>
            <a:r>
              <a:rPr lang="en-US" dirty="0"/>
              <a:t>Problem: 5 x to the fourth </a:t>
            </a:r>
            <a:r>
              <a:rPr lang="en-US" b="1" u="sng" dirty="0"/>
              <a:t>multiplied</a:t>
            </a:r>
            <a:r>
              <a:rPr lang="en-US" dirty="0"/>
              <a:t> by 3 x to the third.</a:t>
            </a:r>
          </a:p>
        </p:txBody>
      </p:sp>
      <p:sp>
        <p:nvSpPr>
          <p:cNvPr id="5" name="TextBox 4"/>
          <p:cNvSpPr txBox="1"/>
          <p:nvPr/>
        </p:nvSpPr>
        <p:spPr>
          <a:xfrm>
            <a:off x="1409700" y="3581400"/>
            <a:ext cx="6705600" cy="369332"/>
          </a:xfrm>
          <a:prstGeom prst="rect">
            <a:avLst/>
          </a:prstGeom>
          <a:noFill/>
        </p:spPr>
        <p:txBody>
          <a:bodyPr wrap="square" rtlCol="0">
            <a:spAutoFit/>
          </a:bodyPr>
          <a:lstStyle/>
          <a:p>
            <a:pPr algn="ctr"/>
            <a:r>
              <a:rPr lang="en-US" dirty="0" smtClean="0"/>
              <a:t>Add the exponents (ex. x to the sixth and x to the eighth = x6+8).</a:t>
            </a:r>
            <a:endParaRPr lang="en-US" dirty="0"/>
          </a:p>
        </p:txBody>
      </p:sp>
      <p:sp>
        <p:nvSpPr>
          <p:cNvPr id="2" name="TextBox 1"/>
          <p:cNvSpPr txBox="1"/>
          <p:nvPr/>
        </p:nvSpPr>
        <p:spPr>
          <a:xfrm>
            <a:off x="4191000" y="4788932"/>
            <a:ext cx="1143000" cy="369332"/>
          </a:xfrm>
          <a:prstGeom prst="rect">
            <a:avLst/>
          </a:prstGeom>
          <a:noFill/>
        </p:spPr>
        <p:txBody>
          <a:bodyPr wrap="square" rtlCol="0">
            <a:spAutoFit/>
          </a:bodyPr>
          <a:lstStyle/>
          <a:p>
            <a:pPr algn="ctr"/>
            <a:r>
              <a:rPr lang="en-US" dirty="0" smtClean="0"/>
              <a:t>x4+3=x7</a:t>
            </a:r>
          </a:p>
        </p:txBody>
      </p:sp>
    </p:spTree>
    <p:extLst>
      <p:ext uri="{BB962C8B-B14F-4D97-AF65-F5344CB8AC3E}">
        <p14:creationId xmlns:p14="http://schemas.microsoft.com/office/powerpoint/2010/main" val="3055036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97</TotalTime>
  <Words>464</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Grid</vt:lpstr>
      <vt:lpstr>Exponent Laws</vt:lpstr>
      <vt:lpstr>6 Laws of exponents</vt:lpstr>
      <vt:lpstr>Negative Exponent Law</vt:lpstr>
      <vt:lpstr>First Power law</vt:lpstr>
      <vt:lpstr>ZERO POWER LAW</vt:lpstr>
      <vt:lpstr>MADSPM</vt:lpstr>
      <vt:lpstr>Ma law</vt:lpstr>
      <vt:lpstr>STEP ONE- coefficients &amp; BASES</vt:lpstr>
      <vt:lpstr>Step two- exponents</vt:lpstr>
      <vt:lpstr>STEP Three- SIMPLIFY</vt:lpstr>
      <vt:lpstr>DS Law</vt:lpstr>
      <vt:lpstr>Step one- Coefficients &amp; Bases</vt:lpstr>
      <vt:lpstr>STEP TWO- Exponents</vt:lpstr>
      <vt:lpstr>Step Three- Simplify</vt:lpstr>
      <vt:lpstr>PM LAW</vt:lpstr>
      <vt:lpstr>Step one- Multiplying coefficients</vt:lpstr>
      <vt:lpstr>Step two- Multiplying exponents </vt:lpstr>
      <vt:lpstr>STEP THREE- SIMPLIFY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MADSPM</dc:title>
  <dc:creator>Kealaokapuamakamae Aquino</dc:creator>
  <cp:lastModifiedBy>Kealaokapuamakamae Aquino</cp:lastModifiedBy>
  <cp:revision>12</cp:revision>
  <cp:lastPrinted>2013-11-18T19:41:37Z</cp:lastPrinted>
  <dcterms:created xsi:type="dcterms:W3CDTF">2013-11-06T20:58:59Z</dcterms:created>
  <dcterms:modified xsi:type="dcterms:W3CDTF">2013-11-18T19:43:16Z</dcterms:modified>
</cp:coreProperties>
</file>