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aw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aw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aw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aw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800">
              <a:latin typeface="Chalkboard"/>
              <a:cs typeface="Chalkboard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aw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>
                <a:solidFill>
                  <a:schemeClr val="bg2"/>
                </a:solidFill>
                <a:latin typeface="Chalkboard"/>
                <a:cs typeface="Chalkboard"/>
              </a:defRPr>
            </a:lvl1pPr>
          </a:lstStyle>
          <a:p>
            <a:fld id="{42E84840-5DB1-5A42-8E5C-AE0540C14519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2"/>
                </a:solidFill>
                <a:latin typeface="Chalkboard"/>
                <a:cs typeface="Chalkboard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2"/>
                </a:solidFill>
                <a:latin typeface="Chalkboard"/>
                <a:cs typeface="Chalkboard"/>
              </a:defRPr>
            </a:lvl1pPr>
          </a:lstStyle>
          <a:p>
            <a:fld id="{BAB4D0C1-B73A-6A45-ACB5-19649630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Chalkboard"/>
          <a:ea typeface="+mj-ea"/>
          <a:cs typeface="Chalkboard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800" kern="1200">
          <a:solidFill>
            <a:schemeClr val="bg1"/>
          </a:solidFill>
          <a:latin typeface="Chalkboard"/>
          <a:ea typeface="+mn-ea"/>
          <a:cs typeface="Chalkboard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800" kern="1200">
          <a:solidFill>
            <a:schemeClr val="bg1"/>
          </a:solidFill>
          <a:latin typeface="Chalkboard"/>
          <a:ea typeface="+mn-ea"/>
          <a:cs typeface="Chalkboard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800" kern="1200">
          <a:solidFill>
            <a:schemeClr val="bg1"/>
          </a:solidFill>
          <a:latin typeface="Chalkboard"/>
          <a:ea typeface="+mn-ea"/>
          <a:cs typeface="Chalkboard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800" kern="1200">
          <a:solidFill>
            <a:schemeClr val="bg1"/>
          </a:solidFill>
          <a:latin typeface="Chalkboard"/>
          <a:ea typeface="+mn-ea"/>
          <a:cs typeface="Chalkboard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800" kern="1200">
          <a:solidFill>
            <a:schemeClr val="bg1"/>
          </a:solidFill>
          <a:latin typeface="Chalkboard"/>
          <a:ea typeface="+mn-ea"/>
          <a:cs typeface="Chalkboard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9463" y="2223549"/>
            <a:ext cx="7583487" cy="1044388"/>
          </a:xfrm>
        </p:spPr>
        <p:txBody>
          <a:bodyPr/>
          <a:lstStyle/>
          <a:p>
            <a:r>
              <a:rPr lang="en-US" sz="6000" dirty="0" smtClean="0"/>
              <a:t>Poetry Quiz Practice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56" y="1923415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5168" y="2631301"/>
            <a:ext cx="6481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halkboard"/>
                <a:cs typeface="Chalkboard"/>
              </a:rPr>
              <a:t>Cruelty has a human heart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8126" y="4801364"/>
            <a:ext cx="2582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Chalkboard"/>
                <a:cs typeface="Chalkboard"/>
              </a:rPr>
              <a:t>Metaphor</a:t>
            </a:r>
            <a:endParaRPr lang="en-US" sz="44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56" y="1923415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5168" y="2631301"/>
            <a:ext cx="6673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halkboard"/>
                <a:cs typeface="Chalkboard"/>
              </a:rPr>
              <a:t>She had a ton of homework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7433" y="4801364"/>
            <a:ext cx="2724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Chalkboard"/>
                <a:cs typeface="Chalkboard"/>
              </a:rPr>
              <a:t>Hyperbole</a:t>
            </a:r>
            <a:endParaRPr lang="en-US" sz="4400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074" y="384002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56" y="1923415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4755" y="1923415"/>
            <a:ext cx="69557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halkboard"/>
                <a:cs typeface="Chalkboard"/>
              </a:rPr>
              <a:t>The children wait</a:t>
            </a:r>
          </a:p>
          <a:p>
            <a:r>
              <a:rPr lang="en-US" sz="4000" b="1" dirty="0" smtClean="0">
                <a:latin typeface="Chalkboard"/>
                <a:cs typeface="Chalkboard"/>
              </a:rPr>
              <a:t>Patiently on Christmas Eve</a:t>
            </a:r>
          </a:p>
          <a:p>
            <a:r>
              <a:rPr lang="en-US" sz="4000" b="1" dirty="0" smtClean="0">
                <a:latin typeface="Chalkboard"/>
                <a:cs typeface="Chalkboard"/>
              </a:rPr>
              <a:t>Near the fireplace</a:t>
            </a:r>
          </a:p>
          <a:p>
            <a:r>
              <a:rPr lang="en-US" sz="4000" b="1" dirty="0" smtClean="0">
                <a:latin typeface="Chalkboard"/>
                <a:cs typeface="Chalkboard"/>
              </a:rPr>
              <a:t>For Santa to bring a surprise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5369" y="5186084"/>
            <a:ext cx="3168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Chalkboard"/>
                <a:cs typeface="Chalkboard"/>
              </a:rPr>
              <a:t>5 </a:t>
            </a:r>
            <a:r>
              <a:rPr lang="en-US" sz="4400" dirty="0" err="1" smtClean="0">
                <a:latin typeface="Chalkboard"/>
                <a:cs typeface="Chalkboard"/>
              </a:rPr>
              <a:t>Wʻs</a:t>
            </a:r>
            <a:r>
              <a:rPr lang="en-US" sz="4400" dirty="0" smtClean="0">
                <a:latin typeface="Chalkboard"/>
                <a:cs typeface="Chalkboard"/>
              </a:rPr>
              <a:t> poem</a:t>
            </a:r>
            <a:endParaRPr lang="en-US" sz="4400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074" y="384002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69124" y="2745067"/>
            <a:ext cx="7614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Pop! Pop! There goes the balloon…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669" y="4928538"/>
            <a:ext cx="37042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Chalkboard"/>
                <a:cs typeface="Chalkboard"/>
              </a:rPr>
              <a:t>Onomatopoeia</a:t>
            </a:r>
            <a:endParaRPr lang="en-US" sz="44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56" y="1923415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285" y="2285520"/>
            <a:ext cx="80865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halkboard"/>
                <a:cs typeface="Chalkboard"/>
              </a:rPr>
              <a:t>The dish ran away with the spoon</a:t>
            </a:r>
            <a:endParaRPr lang="en-US" sz="40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6774" y="4145061"/>
            <a:ext cx="35254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halkboard"/>
                <a:cs typeface="Chalkboard"/>
              </a:rPr>
              <a:t>Personification</a:t>
            </a:r>
            <a:endParaRPr lang="en-US" sz="40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56" y="1923415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4934" y="2285520"/>
            <a:ext cx="26712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halkboard"/>
                <a:cs typeface="Chalkboard"/>
              </a:rPr>
              <a:t>Baby, baby</a:t>
            </a:r>
          </a:p>
          <a:p>
            <a:pPr algn="ctr"/>
            <a:r>
              <a:rPr lang="en-US" sz="4000" dirty="0" smtClean="0">
                <a:latin typeface="Chalkboard"/>
                <a:cs typeface="Chalkboard"/>
              </a:rPr>
              <a:t>Baby, oh!</a:t>
            </a:r>
            <a:endParaRPr lang="en-US" sz="40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6700" y="4281123"/>
            <a:ext cx="2525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halkboard"/>
                <a:cs typeface="Chalkboard"/>
              </a:rPr>
              <a:t>Repetition</a:t>
            </a:r>
            <a:endParaRPr lang="en-US" sz="40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56" y="1923415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4006" y="1937806"/>
            <a:ext cx="249299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Chalkboard"/>
                <a:cs typeface="Chalkboard"/>
              </a:rPr>
              <a:t>C</a:t>
            </a:r>
            <a:r>
              <a:rPr lang="en-US" sz="4000" dirty="0" smtClean="0">
                <a:latin typeface="Chalkboard"/>
                <a:cs typeface="Chalkboard"/>
              </a:rPr>
              <a:t>ats</a:t>
            </a:r>
          </a:p>
          <a:p>
            <a:r>
              <a:rPr lang="en-US" sz="4400" b="1" dirty="0" smtClean="0">
                <a:latin typeface="Chalkboard"/>
                <a:cs typeface="Chalkboard"/>
              </a:rPr>
              <a:t>A</a:t>
            </a:r>
            <a:r>
              <a:rPr lang="en-US" sz="4000" dirty="0" smtClean="0">
                <a:latin typeface="Chalkboard"/>
                <a:cs typeface="Chalkboard"/>
              </a:rPr>
              <a:t>nswer</a:t>
            </a:r>
          </a:p>
          <a:p>
            <a:r>
              <a:rPr lang="en-US" sz="4400" b="1" dirty="0" smtClean="0">
                <a:latin typeface="Chalkboard"/>
                <a:cs typeface="Chalkboard"/>
              </a:rPr>
              <a:t>T</a:t>
            </a:r>
            <a:r>
              <a:rPr lang="en-US" sz="4000" dirty="0" smtClean="0">
                <a:latin typeface="Chalkboard"/>
                <a:cs typeface="Chalkboard"/>
              </a:rPr>
              <a:t>o no one</a:t>
            </a:r>
            <a:endParaRPr lang="en-US" sz="40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9382" y="4801364"/>
            <a:ext cx="2035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halkboard"/>
                <a:cs typeface="Chalkboard"/>
              </a:rPr>
              <a:t>Acrostic</a:t>
            </a:r>
            <a:endParaRPr lang="en-US" sz="40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56" y="1923415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211" y="1646654"/>
            <a:ext cx="9074237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Chalkboard"/>
                <a:cs typeface="Chalkboard"/>
              </a:rPr>
              <a:t>Mary had a little lamb</a:t>
            </a:r>
          </a:p>
          <a:p>
            <a:r>
              <a:rPr lang="en-US" sz="4400" b="1" dirty="0" smtClean="0">
                <a:latin typeface="Chalkboard"/>
                <a:cs typeface="Chalkboard"/>
              </a:rPr>
              <a:t>Its fleece was white as snow</a:t>
            </a:r>
          </a:p>
          <a:p>
            <a:r>
              <a:rPr lang="en-US" sz="4400" b="1" dirty="0" smtClean="0">
                <a:latin typeface="Chalkboard"/>
                <a:cs typeface="Chalkboard"/>
              </a:rPr>
              <a:t>And everywhere that Mary</a:t>
            </a:r>
            <a:r>
              <a:rPr lang="en-US" sz="4400" dirty="0" smtClean="0">
                <a:latin typeface="Chalkboard"/>
                <a:cs typeface="Chalkboard"/>
              </a:rPr>
              <a:t> </a:t>
            </a:r>
            <a:r>
              <a:rPr lang="en-US" sz="4400" b="1" dirty="0" smtClean="0">
                <a:latin typeface="Chalkboard"/>
                <a:cs typeface="Chalkboard"/>
              </a:rPr>
              <a:t>went</a:t>
            </a:r>
          </a:p>
          <a:p>
            <a:r>
              <a:rPr lang="en-US" sz="4000" b="1" dirty="0" smtClean="0">
                <a:latin typeface="Chalkboard"/>
                <a:cs typeface="Chalkboard"/>
              </a:rPr>
              <a:t>The lamb was sure to go</a:t>
            </a:r>
            <a:endParaRPr lang="en-US" sz="4400" b="1" dirty="0" smtClean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0780" y="4801364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Chalkboard"/>
                <a:cs typeface="Chalkboard"/>
              </a:rPr>
              <a:t>Rhyme</a:t>
            </a:r>
            <a:endParaRPr lang="en-US" sz="44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70715" y="2399326"/>
            <a:ext cx="7112000" cy="1035536"/>
            <a:chOff x="1070715" y="2399326"/>
            <a:chExt cx="7112000" cy="1035536"/>
          </a:xfrm>
        </p:grpSpPr>
        <p:sp>
          <p:nvSpPr>
            <p:cNvPr id="4" name="TextBox 3"/>
            <p:cNvSpPr txBox="1"/>
            <p:nvPr/>
          </p:nvSpPr>
          <p:spPr>
            <a:xfrm>
              <a:off x="1070715" y="2399326"/>
              <a:ext cx="3536462" cy="937846"/>
            </a:xfrm>
            <a:prstGeom prst="rect">
              <a:avLst/>
            </a:prstGeom>
            <a:noFill/>
          </p:spPr>
          <p:txBody>
            <a:bodyPr wrap="none" rtlCol="0">
              <a:prstTxWarp prst="textWave1">
                <a:avLst/>
              </a:prstTxWarp>
              <a:spAutoFit/>
            </a:bodyPr>
            <a:lstStyle/>
            <a:p>
              <a:r>
                <a:rPr lang="en-US" dirty="0" smtClean="0"/>
                <a:t>Waves Waves Waves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6253" y="2497016"/>
              <a:ext cx="3536462" cy="937846"/>
            </a:xfrm>
            <a:prstGeom prst="rect">
              <a:avLst/>
            </a:prstGeom>
            <a:noFill/>
          </p:spPr>
          <p:txBody>
            <a:bodyPr wrap="none" rtlCol="0">
              <a:prstTxWarp prst="textWave1">
                <a:avLst/>
              </a:prstTxWarp>
              <a:spAutoFit/>
            </a:bodyPr>
            <a:lstStyle/>
            <a:p>
              <a:r>
                <a:rPr lang="en-US" dirty="0" smtClean="0"/>
                <a:t>Waves Waves Waves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229715" y="5058211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halkboard"/>
                <a:cs typeface="Chalkboard"/>
              </a:rPr>
              <a:t>Concrete</a:t>
            </a:r>
            <a:endParaRPr lang="en-US" sz="40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56" y="1923415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428" y="2277358"/>
            <a:ext cx="8443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halkboard"/>
                <a:cs typeface="Chalkboard"/>
              </a:rPr>
              <a:t>She sells seashells by the seashore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6134" y="4801364"/>
            <a:ext cx="29467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Chalkboard"/>
                <a:cs typeface="Chalkboard"/>
              </a:rPr>
              <a:t>Alliteration</a:t>
            </a:r>
            <a:endParaRPr lang="en-US" sz="44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56" y="1923415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428" y="2277358"/>
            <a:ext cx="784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halkboard"/>
                <a:cs typeface="Chalkboard"/>
              </a:rPr>
              <a:t>Her heart felt light as a feather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69788" y="4801364"/>
            <a:ext cx="16594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Chalkboard"/>
                <a:cs typeface="Chalkboard"/>
              </a:rPr>
              <a:t>Simile</a:t>
            </a:r>
            <a:endParaRPr lang="en-US" sz="44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63</TotalTime>
  <Words>112</Words>
  <Application>Microsoft Macintosh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Revolution</vt:lpstr>
      <vt:lpstr>Poetry Quiz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</dc:creator>
  <cp:lastModifiedBy>k s</cp:lastModifiedBy>
  <cp:revision>7</cp:revision>
  <dcterms:created xsi:type="dcterms:W3CDTF">2012-02-28T06:39:32Z</dcterms:created>
  <dcterms:modified xsi:type="dcterms:W3CDTF">2014-02-24T06:27:48Z</dcterms:modified>
</cp:coreProperties>
</file>