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5" r:id="rId5"/>
    <p:sldId id="266" r:id="rId6"/>
    <p:sldId id="267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76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79EA3-8806-744F-99AF-2A9E7D22C12D}" type="datetimeFigureOut">
              <a:rPr lang="en-US" smtClean="0"/>
              <a:t>1/26/15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aw-US" smtClean="0"/>
              <a:t>Click to edit Master text styles</a:t>
            </a:r>
          </a:p>
          <a:p>
            <a:pPr lvl="1"/>
            <a:r>
              <a:rPr lang="haw-US" smtClean="0"/>
              <a:t>Second level</a:t>
            </a:r>
          </a:p>
          <a:p>
            <a:pPr lvl="2"/>
            <a:r>
              <a:rPr lang="haw-US" smtClean="0"/>
              <a:t>Third level</a:t>
            </a:r>
          </a:p>
          <a:p>
            <a:pPr lvl="3"/>
            <a:r>
              <a:rPr lang="haw-US" smtClean="0"/>
              <a:t>Fourth level</a:t>
            </a:r>
          </a:p>
          <a:p>
            <a:pPr lvl="4"/>
            <a:r>
              <a:rPr lang="haw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4A693-A13F-8D48-A6C2-C36481F55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4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00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4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90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45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err="1" smtClean="0"/>
              <a:t>Poʻokumu</a:t>
            </a:r>
            <a:r>
              <a:rPr lang="en-US" b="1" u="sng" dirty="0" smtClean="0"/>
              <a:t> Search: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Screening Committee finished first round of interviews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Next</a:t>
            </a:r>
            <a:r>
              <a:rPr lang="en-US" baseline="0" dirty="0" smtClean="0"/>
              <a:t> Stakeholder Groups (faculty, leadership, students &amp; parents/alumni) will conduct second round of interviews of candidates that were forwarded by the screening committee in early February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Final Interviews with Mr. Kim &amp; his committee projected to occur in late February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Hope to name the new </a:t>
            </a:r>
            <a:r>
              <a:rPr lang="en-US" baseline="0" dirty="0" err="1" smtClean="0"/>
              <a:t>Poʻokumu</a:t>
            </a:r>
            <a:r>
              <a:rPr lang="en-US" baseline="0" dirty="0" smtClean="0"/>
              <a:t> by early to mid-March</a:t>
            </a:r>
          </a:p>
          <a:p>
            <a:pPr marL="171450" indent="-171450">
              <a:buFont typeface="Arial"/>
              <a:buChar char="•"/>
            </a:pPr>
            <a:endParaRPr lang="en-US" baseline="0" dirty="0" smtClean="0"/>
          </a:p>
          <a:p>
            <a:pPr marL="0" indent="0">
              <a:buFont typeface="Arial"/>
              <a:buNone/>
            </a:pPr>
            <a:r>
              <a:rPr lang="en-US" b="1" u="sng" baseline="0" dirty="0" smtClean="0"/>
              <a:t>Foodland’s Shop for Higher Education (Feb. 4 – Mar. 17)</a:t>
            </a:r>
          </a:p>
          <a:p>
            <a:pPr marL="171450" indent="-171450">
              <a:buFont typeface="Arial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shoppers link their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Maika'i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card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Kapālama's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code #7542 we earn points that can translate into scholarships for our students.  </a:t>
            </a:r>
          </a:p>
          <a:p>
            <a:pPr marL="171450" indent="-171450">
              <a:buFont typeface="Arial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Fortunate to award $2000 scholarships to our graduates for the past several years</a:t>
            </a:r>
            <a:endParaRPr lang="en-US" baseline="0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6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Uploading Student Grades to KS Connect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Upload accurate current grades every two weeks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Send progress reports for students earning </a:t>
            </a:r>
            <a:r>
              <a:rPr lang="en-US" dirty="0" err="1" smtClean="0"/>
              <a:t>Dʻs</a:t>
            </a:r>
            <a:r>
              <a:rPr lang="en-US" dirty="0" smtClean="0"/>
              <a:t> &amp; </a:t>
            </a:r>
            <a:r>
              <a:rPr lang="en-US" dirty="0" err="1" smtClean="0"/>
              <a:t>Fʻs</a:t>
            </a:r>
            <a:r>
              <a:rPr lang="en-US" dirty="0" smtClean="0"/>
              <a:t> so there are no surprises</a:t>
            </a:r>
          </a:p>
          <a:p>
            <a:pPr marL="171450" indent="-171450">
              <a:buFont typeface="Arial"/>
              <a:buChar char="•"/>
            </a:pPr>
            <a:endParaRPr lang="en-US" dirty="0" smtClean="0"/>
          </a:p>
          <a:p>
            <a:pPr marL="0" indent="0">
              <a:buFont typeface="Arial"/>
              <a:buNone/>
            </a:pPr>
            <a:r>
              <a:rPr lang="en-US" b="1" u="sng" dirty="0" smtClean="0"/>
              <a:t>Student Laptops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Turn in lost &amp; found, confiscated student laptops to nearest PRC  OR call PRC and someone will come to get it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Reports to security, HPD and Risk </a:t>
            </a:r>
            <a:r>
              <a:rPr lang="en-US" dirty="0" err="1" smtClean="0"/>
              <a:t>Mgmt</a:t>
            </a:r>
            <a:r>
              <a:rPr lang="en-US" dirty="0" smtClean="0"/>
              <a:t> are triggered when students report a lost laptop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35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98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4A693-A13F-8D48-A6C2-C36481F555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9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BE1EF4-31ED-45C2-AC47-F2718A41336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346075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609912"/>
            <a:ext cx="5724862" cy="1358900"/>
          </a:xfrm>
        </p:spPr>
        <p:txBody>
          <a:bodyPr/>
          <a:lstStyle/>
          <a:p>
            <a:r>
              <a:rPr lang="en-US" sz="4400" dirty="0" smtClean="0">
                <a:latin typeface="HawnSchool Roman"/>
                <a:cs typeface="HawnSchool Roman"/>
              </a:rPr>
              <a:t>High School </a:t>
            </a:r>
            <a:br>
              <a:rPr lang="en-US" sz="4400" dirty="0" smtClean="0">
                <a:latin typeface="HawnSchool Roman"/>
                <a:cs typeface="HawnSchool Roman"/>
              </a:rPr>
            </a:br>
            <a:r>
              <a:rPr lang="en-US" sz="4400" dirty="0" smtClean="0">
                <a:latin typeface="HawnSchool Roman"/>
                <a:cs typeface="HawnSchool Roman"/>
              </a:rPr>
              <a:t>Faculty Meeting</a:t>
            </a:r>
            <a:endParaRPr lang="en-US" sz="4400" dirty="0">
              <a:latin typeface="HawnSchool Roman"/>
              <a:cs typeface="HawnSchool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3530600"/>
            <a:ext cx="5724862" cy="536388"/>
          </a:xfrm>
        </p:spPr>
        <p:txBody>
          <a:bodyPr/>
          <a:lstStyle/>
          <a:p>
            <a:r>
              <a:rPr lang="en-US" dirty="0" smtClean="0"/>
              <a:t>Monday, January 26,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972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&amp; Pule</a:t>
            </a:r>
          </a:p>
          <a:p>
            <a:r>
              <a:rPr lang="en-US" dirty="0" smtClean="0"/>
              <a:t>KES Presentation</a:t>
            </a:r>
          </a:p>
          <a:p>
            <a:r>
              <a:rPr lang="en-US" dirty="0" smtClean="0"/>
              <a:t>KHS Presentation</a:t>
            </a:r>
          </a:p>
          <a:p>
            <a:r>
              <a:rPr lang="en-US" dirty="0" smtClean="0"/>
              <a:t>Announcements</a:t>
            </a:r>
          </a:p>
          <a:p>
            <a:r>
              <a:rPr lang="en-US" dirty="0" smtClean="0"/>
              <a:t>Reminders</a:t>
            </a:r>
          </a:p>
          <a:p>
            <a:r>
              <a:rPr lang="en-US" dirty="0" smtClean="0"/>
              <a:t>Student Support Services Department 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58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800100"/>
            <a:ext cx="8162365" cy="4241800"/>
          </a:xfrm>
        </p:spPr>
        <p:txBody>
          <a:bodyPr/>
          <a:lstStyle/>
          <a:p>
            <a:r>
              <a:rPr lang="en-US" dirty="0" smtClean="0"/>
              <a:t>Kamehameha Elementary School (KES) </a:t>
            </a:r>
            <a:r>
              <a:rPr lang="en-US" dirty="0" err="1" smtClean="0"/>
              <a:t>Mālama</a:t>
            </a:r>
            <a:r>
              <a:rPr lang="en-US" dirty="0" smtClean="0"/>
              <a:t> </a:t>
            </a:r>
            <a:r>
              <a:rPr lang="en-US" dirty="0" err="1" smtClean="0"/>
              <a:t>Honua</a:t>
            </a:r>
            <a:r>
              <a:rPr lang="en-US" dirty="0" smtClean="0"/>
              <a:t>, Worldwide Voyaging Sharing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86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800100"/>
            <a:ext cx="8162365" cy="4241800"/>
          </a:xfrm>
        </p:spPr>
        <p:txBody>
          <a:bodyPr/>
          <a:lstStyle/>
          <a:p>
            <a:r>
              <a:rPr lang="en-US" dirty="0" smtClean="0"/>
              <a:t>Kamehameha High School (KHS) </a:t>
            </a:r>
            <a:br>
              <a:rPr lang="en-US" dirty="0" smtClean="0"/>
            </a:br>
            <a:r>
              <a:rPr lang="en-US" dirty="0" smtClean="0"/>
              <a:t>November 2014 </a:t>
            </a:r>
            <a:br>
              <a:rPr lang="en-US" dirty="0" smtClean="0"/>
            </a:br>
            <a:r>
              <a:rPr lang="en-US" dirty="0" err="1" smtClean="0"/>
              <a:t>Aotearoa</a:t>
            </a:r>
            <a:r>
              <a:rPr lang="en-US" dirty="0" smtClean="0"/>
              <a:t> Sharing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65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Updates on </a:t>
            </a:r>
            <a:r>
              <a:rPr lang="en-US" dirty="0" err="1" smtClean="0"/>
              <a:t>Poʻokumu</a:t>
            </a:r>
            <a:r>
              <a:rPr lang="en-US" dirty="0" smtClean="0"/>
              <a:t> Search</a:t>
            </a:r>
          </a:p>
          <a:p>
            <a:r>
              <a:rPr lang="en-US" dirty="0" err="1" smtClean="0"/>
              <a:t>Mālama</a:t>
            </a:r>
            <a:r>
              <a:rPr lang="en-US" dirty="0" smtClean="0"/>
              <a:t> </a:t>
            </a:r>
            <a:r>
              <a:rPr lang="en-US" dirty="0" err="1" smtClean="0"/>
              <a:t>Honua</a:t>
            </a:r>
            <a:r>
              <a:rPr lang="en-US" dirty="0" smtClean="0"/>
              <a:t> PLC Opportunities</a:t>
            </a:r>
          </a:p>
          <a:p>
            <a:r>
              <a:rPr lang="en-US" dirty="0" smtClean="0"/>
              <a:t>High School Faculty/Staff Social</a:t>
            </a:r>
          </a:p>
          <a:p>
            <a:r>
              <a:rPr lang="en-US" dirty="0" smtClean="0"/>
              <a:t>Admissions Packet </a:t>
            </a:r>
            <a:r>
              <a:rPr lang="en-US" dirty="0" smtClean="0"/>
              <a:t>Raters</a:t>
            </a:r>
          </a:p>
          <a:p>
            <a:r>
              <a:rPr lang="en-US" dirty="0" smtClean="0"/>
              <a:t>Foodland’s Shop for Higher Education (Feb. 4 – Mar. 17)</a:t>
            </a:r>
          </a:p>
          <a:p>
            <a:pPr lvl="1"/>
            <a:r>
              <a:rPr lang="en-US" dirty="0" err="1" smtClean="0"/>
              <a:t>Kapālama</a:t>
            </a:r>
            <a:r>
              <a:rPr lang="en-US" dirty="0" err="1" smtClean="0"/>
              <a:t>’s</a:t>
            </a:r>
            <a:r>
              <a:rPr lang="en-US" dirty="0" smtClean="0"/>
              <a:t> Code: #7542</a:t>
            </a:r>
            <a:endParaRPr lang="en-US" dirty="0" smtClean="0"/>
          </a:p>
          <a:p>
            <a:r>
              <a:rPr lang="en-US" dirty="0" smtClean="0"/>
              <a:t>Department Celebrations</a:t>
            </a:r>
          </a:p>
          <a:p>
            <a:pPr lvl="1"/>
            <a:r>
              <a:rPr lang="en-US" dirty="0" smtClean="0"/>
              <a:t>Social Studies-</a:t>
            </a:r>
            <a:r>
              <a:rPr lang="en-US" dirty="0" err="1" smtClean="0"/>
              <a:t>ʻĀina</a:t>
            </a:r>
            <a:endParaRPr lang="en-US" dirty="0" smtClean="0"/>
          </a:p>
          <a:p>
            <a:pPr lvl="1"/>
            <a:r>
              <a:rPr lang="en-US" dirty="0" smtClean="0"/>
              <a:t>Visual Arts-Don H.</a:t>
            </a:r>
          </a:p>
          <a:p>
            <a:pPr lvl="1"/>
            <a:r>
              <a:rPr lang="en-US" dirty="0" smtClean="0"/>
              <a:t>Speech-Nick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17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26141" y="1586753"/>
            <a:ext cx="7846359" cy="4571999"/>
          </a:xfrm>
        </p:spPr>
        <p:txBody>
          <a:bodyPr>
            <a:normAutofit/>
          </a:bodyPr>
          <a:lstStyle/>
          <a:p>
            <a:r>
              <a:rPr lang="en-US" dirty="0" smtClean="0"/>
              <a:t>Our </a:t>
            </a:r>
            <a:r>
              <a:rPr lang="en-US" dirty="0" err="1" smtClean="0"/>
              <a:t>Kuleana</a:t>
            </a:r>
            <a:r>
              <a:rPr lang="en-US" dirty="0" smtClean="0"/>
              <a:t> Online Trainings on Blackboard due March 31</a:t>
            </a:r>
          </a:p>
          <a:p>
            <a:r>
              <a:rPr lang="en-US" dirty="0" smtClean="0"/>
              <a:t>Success Factors Mid-Point Review must be completed by January 30</a:t>
            </a:r>
          </a:p>
          <a:p>
            <a:r>
              <a:rPr lang="en-US" dirty="0" smtClean="0"/>
              <a:t>Uploading Grades to KS Connect every two (2) weeks</a:t>
            </a:r>
          </a:p>
          <a:p>
            <a:pPr lvl="1"/>
            <a:r>
              <a:rPr lang="en-US" dirty="0" smtClean="0"/>
              <a:t>Next upload by Friday, January 30</a:t>
            </a:r>
          </a:p>
          <a:p>
            <a:r>
              <a:rPr lang="en-US" dirty="0" smtClean="0"/>
              <a:t>Lost &amp; Found, Confiscated Student Laptops</a:t>
            </a:r>
          </a:p>
        </p:txBody>
      </p:sp>
    </p:spTree>
    <p:extLst>
      <p:ext uri="{BB962C8B-B14F-4D97-AF65-F5344CB8AC3E}">
        <p14:creationId xmlns:p14="http://schemas.microsoft.com/office/powerpoint/2010/main" val="3418616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Support Services Department Sharing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91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HawnSchool Roman"/>
                <a:cs typeface="HawnSchool Roman"/>
              </a:rPr>
              <a:t>E </a:t>
            </a:r>
            <a:r>
              <a:rPr lang="en-US" i="1" dirty="0" err="1" smtClean="0">
                <a:latin typeface="HawnSchool Roman"/>
                <a:cs typeface="HawnSchool Roman"/>
              </a:rPr>
              <a:t>mālama</a:t>
            </a:r>
            <a:r>
              <a:rPr lang="en-US" i="1" dirty="0" smtClean="0">
                <a:latin typeface="HawnSchool Roman"/>
                <a:cs typeface="HawnSchool Roman"/>
              </a:rPr>
              <a:t> </a:t>
            </a:r>
            <a:r>
              <a:rPr lang="en-US" i="1" dirty="0" err="1" smtClean="0">
                <a:latin typeface="HawnSchool Roman"/>
                <a:cs typeface="HawnSchool Roman"/>
              </a:rPr>
              <a:t>pono</a:t>
            </a:r>
            <a:r>
              <a:rPr lang="en-US" i="1" dirty="0" smtClean="0">
                <a:latin typeface="HawnSchool Roman"/>
                <a:cs typeface="HawnSchool Roman"/>
              </a:rPr>
              <a:t>…</a:t>
            </a:r>
            <a:endParaRPr lang="en-US" i="1" dirty="0">
              <a:latin typeface="HawnSchool Roman"/>
              <a:cs typeface="HawnSchool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28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nture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1774</TotalTime>
  <Words>345</Words>
  <Application>Microsoft Macintosh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Venture</vt:lpstr>
      <vt:lpstr>High School  Faculty Meeting</vt:lpstr>
      <vt:lpstr>Agenda</vt:lpstr>
      <vt:lpstr>Kamehameha Elementary School (KES) Mālama Honua, Worldwide Voyaging Sharing</vt:lpstr>
      <vt:lpstr>Kamehameha High School (KHS)  November 2014  Aotearoa Sharing</vt:lpstr>
      <vt:lpstr>Announcements</vt:lpstr>
      <vt:lpstr>Reminders</vt:lpstr>
      <vt:lpstr>Student Support Services Department Sharing</vt:lpstr>
      <vt:lpstr>E mālama pono…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School  Faculty Meeting</dc:title>
  <dc:creator>KS</dc:creator>
  <cp:lastModifiedBy>KS</cp:lastModifiedBy>
  <cp:revision>16</cp:revision>
  <cp:lastPrinted>2015-01-26T23:44:06Z</cp:lastPrinted>
  <dcterms:created xsi:type="dcterms:W3CDTF">2014-11-16T16:40:55Z</dcterms:created>
  <dcterms:modified xsi:type="dcterms:W3CDTF">2015-01-26T23:50:22Z</dcterms:modified>
</cp:coreProperties>
</file>