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0A7CD0-F99E-4166-BD00-4E105CB4D6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F83B03-8E68-4E09-B24E-0E631CDCE2BD}" type="datetimeFigureOut">
              <a:rPr lang="en-US" smtClean="0"/>
              <a:t>11/7/2013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Moʻolelo</a:t>
            </a:r>
            <a:r>
              <a:rPr lang="en-US" dirty="0" smtClean="0"/>
              <a:t> </a:t>
            </a:r>
            <a:r>
              <a:rPr lang="en-US" dirty="0" err="1" smtClean="0"/>
              <a:t>Kumuhonua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kinohi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lani</a:t>
            </a:r>
            <a:r>
              <a:rPr lang="en-US" dirty="0"/>
              <a:t> </a:t>
            </a:r>
            <a:r>
              <a:rPr lang="en-US" dirty="0" smtClean="0"/>
              <a:t>a me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honua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</a:t>
            </a:r>
            <a:r>
              <a:rPr lang="en-US" dirty="0" err="1" smtClean="0"/>
              <a:t>mua</a:t>
            </a:r>
            <a:r>
              <a:rPr lang="en-US" dirty="0" smtClean="0"/>
              <a:t>, </a:t>
            </a:r>
            <a:r>
              <a:rPr lang="en-US" dirty="0" err="1" smtClean="0"/>
              <a:t>hoʻokaʻawale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mālamalama</a:t>
            </a:r>
            <a:r>
              <a:rPr lang="en-US" dirty="0" smtClean="0"/>
              <a:t> a me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pouli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Kapa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mālamalama</a:t>
            </a:r>
            <a:r>
              <a:rPr lang="en-US" dirty="0" smtClean="0"/>
              <a:t>, he </a:t>
            </a:r>
            <a:r>
              <a:rPr lang="en-US" dirty="0" err="1" smtClean="0"/>
              <a:t>ao</a:t>
            </a:r>
            <a:r>
              <a:rPr lang="en-US" dirty="0" smtClean="0"/>
              <a:t>, a </a:t>
            </a:r>
            <a:r>
              <a:rPr lang="en-US" dirty="0" err="1" smtClean="0"/>
              <a:t>kapa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pouli</a:t>
            </a:r>
            <a:r>
              <a:rPr lang="en-US" dirty="0" smtClean="0"/>
              <a:t>, he </a:t>
            </a:r>
            <a:r>
              <a:rPr lang="en-US" dirty="0" err="1" smtClean="0"/>
              <a:t>pō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</a:t>
            </a:r>
            <a:r>
              <a:rPr lang="en-US" dirty="0" err="1" smtClean="0"/>
              <a:t>ʻelua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lani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 ‘</a:t>
            </a:r>
            <a:r>
              <a:rPr lang="en-US" dirty="0" err="1" smtClean="0"/>
              <a:t>ekolu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ʻāina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hoʻoulu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maila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mauʻu</a:t>
            </a:r>
            <a:r>
              <a:rPr lang="en-US" dirty="0" smtClean="0"/>
              <a:t>,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launāhele</a:t>
            </a:r>
            <a:r>
              <a:rPr lang="en-US" dirty="0" smtClean="0"/>
              <a:t>, a me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lāʻau</a:t>
            </a:r>
            <a:r>
              <a:rPr lang="en-US" dirty="0" smtClean="0"/>
              <a:t> </a:t>
            </a:r>
            <a:r>
              <a:rPr lang="en-US" dirty="0" err="1" smtClean="0"/>
              <a:t>hua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‘</a:t>
            </a:r>
            <a:r>
              <a:rPr lang="en-US" dirty="0" err="1" smtClean="0"/>
              <a:t>ehā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ʻelua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mālamalama</a:t>
            </a:r>
            <a:r>
              <a:rPr lang="en-US" dirty="0" smtClean="0"/>
              <a:t> </a:t>
            </a:r>
            <a:r>
              <a:rPr lang="en-US" dirty="0" err="1" smtClean="0"/>
              <a:t>nui</a:t>
            </a:r>
            <a:r>
              <a:rPr lang="en-US" dirty="0" smtClean="0"/>
              <a:t>, </a:t>
            </a:r>
            <a:r>
              <a:rPr lang="en-US" dirty="0" err="1" smtClean="0"/>
              <a:t>ʻo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hoʻi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a me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mahina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ua</a:t>
            </a:r>
            <a:r>
              <a:rPr lang="en-US" dirty="0" smtClean="0"/>
              <a:t>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nā</a:t>
            </a:r>
            <a:r>
              <a:rPr lang="en-US" dirty="0" smtClean="0"/>
              <a:t> </a:t>
            </a:r>
            <a:r>
              <a:rPr lang="en-US" dirty="0" err="1" smtClean="0"/>
              <a:t>hōkū</a:t>
            </a:r>
            <a:r>
              <a:rPr lang="en-US" dirty="0" smtClean="0"/>
              <a:t> </a:t>
            </a:r>
            <a:r>
              <a:rPr lang="en-US" dirty="0" err="1" smtClean="0"/>
              <a:t>nō</a:t>
            </a:r>
            <a:r>
              <a:rPr lang="en-US" dirty="0" smtClean="0"/>
              <a:t> </a:t>
            </a:r>
            <a:r>
              <a:rPr lang="en-US" dirty="0" err="1" smtClean="0"/>
              <a:t>hoʻi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</a:t>
            </a:r>
            <a:r>
              <a:rPr lang="en-US" dirty="0" err="1" smtClean="0"/>
              <a:t>ʻelima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nā</a:t>
            </a:r>
            <a:r>
              <a:rPr lang="en-US" dirty="0" smtClean="0"/>
              <a:t> </a:t>
            </a:r>
            <a:r>
              <a:rPr lang="en-US" dirty="0" err="1" smtClean="0"/>
              <a:t>iʻa</a:t>
            </a:r>
            <a:r>
              <a:rPr lang="en-US" dirty="0" smtClean="0"/>
              <a:t> o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wai</a:t>
            </a:r>
            <a:r>
              <a:rPr lang="en-US" dirty="0" smtClean="0"/>
              <a:t> a me </a:t>
            </a:r>
            <a:r>
              <a:rPr lang="en-US" dirty="0" err="1" smtClean="0"/>
              <a:t>nā</a:t>
            </a:r>
            <a:r>
              <a:rPr lang="en-US" dirty="0" smtClean="0"/>
              <a:t> </a:t>
            </a:r>
            <a:r>
              <a:rPr lang="en-US" dirty="0" err="1" smtClean="0"/>
              <a:t>manu</a:t>
            </a:r>
            <a:r>
              <a:rPr lang="en-US" dirty="0" smtClean="0"/>
              <a:t> o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lewa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</a:t>
            </a:r>
            <a:r>
              <a:rPr lang="en-US" dirty="0" err="1" smtClean="0"/>
              <a:t>ʻeono</a:t>
            </a:r>
            <a:r>
              <a:rPr lang="en-US" dirty="0" smtClean="0"/>
              <a:t>,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nā</a:t>
            </a:r>
            <a:r>
              <a:rPr lang="en-US" dirty="0" smtClean="0"/>
              <a:t> </a:t>
            </a:r>
            <a:r>
              <a:rPr lang="en-US" dirty="0" err="1" smtClean="0"/>
              <a:t>holoholona</a:t>
            </a:r>
            <a:r>
              <a:rPr lang="en-US" dirty="0" smtClean="0"/>
              <a:t> </a:t>
            </a:r>
            <a:r>
              <a:rPr lang="en-US" dirty="0" err="1" smtClean="0"/>
              <a:t>laka</a:t>
            </a:r>
            <a:r>
              <a:rPr lang="en-US" dirty="0" smtClean="0"/>
              <a:t> a me </a:t>
            </a:r>
            <a:r>
              <a:rPr lang="en-US" dirty="0" err="1" smtClean="0"/>
              <a:t>nā</a:t>
            </a:r>
            <a:r>
              <a:rPr lang="en-US" dirty="0" smtClean="0"/>
              <a:t> </a:t>
            </a:r>
            <a:r>
              <a:rPr lang="en-US" dirty="0" err="1" smtClean="0"/>
              <a:t>holoholona</a:t>
            </a:r>
            <a:r>
              <a:rPr lang="en-US" dirty="0" smtClean="0"/>
              <a:t> </a:t>
            </a:r>
            <a:r>
              <a:rPr lang="en-US" dirty="0" err="1" smtClean="0"/>
              <a:t>ʻāhiu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ua</a:t>
            </a:r>
            <a:r>
              <a:rPr lang="en-US" dirty="0" smtClean="0"/>
              <a:t>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ʻia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kanaka, </a:t>
            </a:r>
            <a:r>
              <a:rPr lang="en-US" dirty="0" err="1" smtClean="0"/>
              <a:t>ʻo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hoʻi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kāne</a:t>
            </a:r>
            <a:r>
              <a:rPr lang="en-US" dirty="0" smtClean="0"/>
              <a:t> a me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wahine</a:t>
            </a:r>
            <a:r>
              <a:rPr lang="en-US" dirty="0" smtClean="0"/>
              <a:t> 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7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242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lā</a:t>
            </a:r>
            <a:r>
              <a:rPr lang="en-US" dirty="0" smtClean="0"/>
              <a:t> </a:t>
            </a:r>
            <a:r>
              <a:rPr lang="en-US" dirty="0" err="1" smtClean="0"/>
              <a:t>ʻehiku</a:t>
            </a:r>
            <a:r>
              <a:rPr lang="en-US" dirty="0" smtClean="0"/>
              <a:t>, </a:t>
            </a:r>
            <a:r>
              <a:rPr lang="en-US" dirty="0" err="1" smtClean="0"/>
              <a:t>hoʻomaha</a:t>
            </a:r>
            <a:r>
              <a:rPr lang="en-US" dirty="0" smtClean="0"/>
              <a:t> </a:t>
            </a:r>
            <a:r>
              <a:rPr lang="en-US" dirty="0" err="1" smtClean="0"/>
              <a:t>ihola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</TotalTime>
  <Words>139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Ka Moʻolelo Kumuhonua</vt:lpstr>
      <vt:lpstr>I kinohi, hana ke Akua i ka lani a me ka honua.</vt:lpstr>
      <vt:lpstr>I ka lā mua, hoʻokaʻawale ʻia ka mālamalama a me ka pouli e ke Akua.  Kapa ʻia ka mālamalama, he ao, a kapa ʻia ka pouli, he pō.</vt:lpstr>
      <vt:lpstr>I ka lā ʻelua, hana ʻia ka lani e ke Akua.</vt:lpstr>
      <vt:lpstr>I ka lā  ‘ekolu, hana ʻia ka ʻāina e ke Akua.  A hoʻoulu ʻia maila ka mauʻu, ka launāhele, a me ka lāʻau hua.</vt:lpstr>
      <vt:lpstr>I ka lā ‘ehā, hana ʻia ʻelua mau mālamalama nui, ʻo ia hoʻi ka lā a me ka mahina e ke Akua.  A ua hana ʻia nā hōkū nō hoʻi.</vt:lpstr>
      <vt:lpstr>I ka lā ʻelima, hana ʻia nā iʻa o ka wai a me nā manu o ka lewa e ke Akua.</vt:lpstr>
      <vt:lpstr>I ka lā ʻeono, hana ʻia nā holoholona laka a me nā holoholona ʻāhiu e ke Akua.  A ua hana ʻia ke kanaka, ʻo ia hoʻi ke kāne a me ka wahine e ke Akua.</vt:lpstr>
      <vt:lpstr>I ka lā ʻehiku, hoʻomaha ihola ke Akua.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Kalei Aarona-lorenzo</dc:creator>
  <cp:lastModifiedBy>Kalei Aarona-lorenzo</cp:lastModifiedBy>
  <cp:revision>7</cp:revision>
  <dcterms:created xsi:type="dcterms:W3CDTF">2013-11-06T20:38:38Z</dcterms:created>
  <dcterms:modified xsi:type="dcterms:W3CDTF">2013-11-07T23:45:24Z</dcterms:modified>
</cp:coreProperties>
</file>