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72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3843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599" cy="212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899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899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7999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799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199" cy="1786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574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Abril Fatface"/>
                <a:ea typeface="Abril Fatface"/>
                <a:cs typeface="Abril Fatface"/>
                <a:sym typeface="Abril Fatface"/>
              </a:rPr>
              <a:t>New Year’s Dance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1371600" y="2788277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Abril Fatface"/>
                <a:ea typeface="Abril Fatface"/>
                <a:cs typeface="Abril Fatface"/>
                <a:sym typeface="Abril Fatface"/>
              </a:rPr>
              <a:t>Friday, January 8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Abril Fatface"/>
                <a:ea typeface="Abril Fatface"/>
                <a:cs typeface="Abril Fatface"/>
                <a:sym typeface="Abril Fatface"/>
              </a:rPr>
              <a:t>Glam vs Grunge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132200" y="169753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000" b="1">
                <a:latin typeface="Abril Fatface"/>
                <a:ea typeface="Abril Fatface"/>
                <a:cs typeface="Abril Fatface"/>
                <a:sym typeface="Abril Fatface"/>
              </a:rPr>
              <a:t>What to Wear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Choose if you would like to dress up or dress casual. Wear what you would to attend a party (dress, sandals, collared shirt, dress pants, etc.) Or use the clothes that you would wear to lounge at home (t-shirt, shorts, slippers etc.)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0862" y="198787"/>
            <a:ext cx="2486025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3750" y="2708875"/>
            <a:ext cx="2343150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1337" y="2655200"/>
            <a:ext cx="2143125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4650" y="213075"/>
            <a:ext cx="2533650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23687" y="374987"/>
            <a:ext cx="2771775" cy="16478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3220250" y="2198225"/>
            <a:ext cx="2760000" cy="2373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BF9000"/>
                </a:solidFill>
              </a:rPr>
              <a:t>Glam</a:t>
            </a:r>
            <a:r>
              <a:rPr lang="en" sz="2400">
                <a:solidFill>
                  <a:srgbClr val="BF9000"/>
                </a:solidFill>
              </a:rPr>
              <a:t>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(Dress Up)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</a:rPr>
              <a:t>vs.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/>
              <a:t>Grundge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/>
              <a:t>(Dress Casual)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132200" y="218053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000" b="1">
                <a:latin typeface="Abril Fatface"/>
                <a:ea typeface="Abril Fatface"/>
                <a:cs typeface="Abril Fatface"/>
                <a:sym typeface="Abril Fatface"/>
              </a:rPr>
              <a:t>General Dress Code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075450"/>
            <a:ext cx="8229600" cy="389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SzPct val="100000"/>
              <a:buFont typeface="Abril Fatface"/>
            </a:pPr>
            <a:r>
              <a:rPr lang="en" sz="2200">
                <a:latin typeface="Abril Fatface"/>
                <a:ea typeface="Abril Fatface"/>
                <a:cs typeface="Abril Fatface"/>
                <a:sym typeface="Abril Fatface"/>
              </a:rPr>
              <a:t>No tasteless or revealing clothing</a:t>
            </a:r>
          </a:p>
          <a:p>
            <a:pPr marL="457200" lvl="0" indent="-368300" rtl="0">
              <a:spcBef>
                <a:spcPts val="0"/>
              </a:spcBef>
              <a:buSzPct val="100000"/>
              <a:buFont typeface="Abril Fatface"/>
            </a:pPr>
            <a:r>
              <a:rPr lang="en" sz="2200">
                <a:latin typeface="Abril Fatface"/>
                <a:ea typeface="Abril Fatface"/>
                <a:cs typeface="Abril Fatface"/>
                <a:sym typeface="Abril Fatface"/>
              </a:rPr>
              <a:t>No midriffs showing </a:t>
            </a:r>
          </a:p>
          <a:p>
            <a:pPr marL="457200" lvl="0" indent="-368300" rtl="0">
              <a:spcBef>
                <a:spcPts val="0"/>
              </a:spcBef>
              <a:buSzPct val="100000"/>
              <a:buFont typeface="Abril Fatface"/>
            </a:pPr>
            <a:r>
              <a:rPr lang="en" sz="2200">
                <a:latin typeface="Abril Fatface"/>
                <a:ea typeface="Abril Fatface"/>
                <a:cs typeface="Abril Fatface"/>
                <a:sym typeface="Abril Fatface"/>
              </a:rPr>
              <a:t>No low-cut tops/dresses </a:t>
            </a:r>
          </a:p>
          <a:p>
            <a:pPr marL="457200" lvl="0" indent="-368300" rtl="0">
              <a:spcBef>
                <a:spcPts val="0"/>
              </a:spcBef>
              <a:buSzPct val="100000"/>
              <a:buFont typeface="Abril Fatface"/>
            </a:pPr>
            <a:r>
              <a:rPr lang="en" sz="2200">
                <a:latin typeface="Abril Fatface"/>
                <a:ea typeface="Abril Fatface"/>
                <a:cs typeface="Abril Fatface"/>
                <a:sym typeface="Abril Fatface"/>
              </a:rPr>
              <a:t>Girls: All skorts/skirts/shorts must be fingertip length or below</a:t>
            </a:r>
          </a:p>
          <a:p>
            <a:pPr marL="457200" lvl="0" indent="-368300" rtl="0">
              <a:spcBef>
                <a:spcPts val="0"/>
              </a:spcBef>
              <a:buSzPct val="100000"/>
              <a:buFont typeface="Abril Fatface"/>
            </a:pPr>
            <a:r>
              <a:rPr lang="en" sz="2200">
                <a:latin typeface="Abril Fatface"/>
                <a:ea typeface="Abril Fatface"/>
                <a:cs typeface="Abril Fatface"/>
                <a:sym typeface="Abril Fatface"/>
              </a:rPr>
              <a:t>All sandals must have a back strap and heel less than 2 inches</a:t>
            </a:r>
          </a:p>
          <a:p>
            <a:pPr marL="457200" lvl="0" indent="-368300" rtl="0">
              <a:spcBef>
                <a:spcPts val="0"/>
              </a:spcBef>
              <a:buSzPct val="100000"/>
              <a:buFont typeface="Abril Fatface"/>
            </a:pPr>
            <a:r>
              <a:rPr lang="en" sz="2200">
                <a:latin typeface="Abril Fatface"/>
                <a:ea typeface="Abril Fatface"/>
                <a:cs typeface="Abril Fatface"/>
                <a:sym typeface="Abril Fatface"/>
              </a:rPr>
              <a:t>Boys: Earrings NOT allowed</a:t>
            </a:r>
          </a:p>
          <a:p>
            <a:pPr marL="457200" lvl="0" indent="-368300" rtl="0">
              <a:spcBef>
                <a:spcPts val="0"/>
              </a:spcBef>
              <a:buSzPct val="100000"/>
              <a:buFont typeface="Abril Fatface"/>
            </a:pPr>
            <a:r>
              <a:rPr lang="en" sz="2200">
                <a:latin typeface="Abril Fatface"/>
                <a:ea typeface="Abril Fatface"/>
                <a:cs typeface="Abril Fatface"/>
                <a:sym typeface="Abril Fatface"/>
              </a:rPr>
              <a:t>Hats and sunglasses are allowed but must be removed while indoors.</a:t>
            </a:r>
          </a:p>
          <a:p>
            <a:pPr lvl="0">
              <a:spcBef>
                <a:spcPts val="0"/>
              </a:spcBef>
              <a:buNone/>
            </a:pPr>
            <a:endParaRPr sz="22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459525"/>
            <a:ext cx="77531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>
                <a:latin typeface="Abril Fatface"/>
                <a:ea typeface="Abril Fatface"/>
                <a:cs typeface="Abril Fatface"/>
                <a:sym typeface="Abril Fatface"/>
              </a:rPr>
              <a:t>Answers to Frequently Asked Questions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316925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Abril Fatface"/>
            </a:pPr>
            <a:r>
              <a:rPr lang="en" sz="2400">
                <a:latin typeface="Abril Fatface"/>
                <a:ea typeface="Abril Fatface"/>
                <a:cs typeface="Abril Fatface"/>
                <a:sym typeface="Abril Fatface"/>
              </a:rPr>
              <a:t>No make-up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bril Fatface"/>
            </a:pPr>
            <a:r>
              <a:rPr lang="en" sz="2400">
                <a:latin typeface="Abril Fatface"/>
                <a:ea typeface="Abril Fatface"/>
                <a:cs typeface="Abril Fatface"/>
                <a:sym typeface="Abril Fatface"/>
              </a:rPr>
              <a:t>Nail polish is allowed but must come off when you return to school on Monday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bril Fatface"/>
            </a:pPr>
            <a:r>
              <a:rPr lang="en" sz="2400">
                <a:latin typeface="Abril Fatface"/>
                <a:ea typeface="Abril Fatface"/>
                <a:cs typeface="Abril Fatface"/>
                <a:sym typeface="Abril Fatface"/>
              </a:rPr>
              <a:t>Slippers are allowed 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bril Fatface"/>
            </a:pPr>
            <a:r>
              <a:rPr lang="en" sz="2400">
                <a:latin typeface="Abril Fatface"/>
                <a:ea typeface="Abril Fatface"/>
                <a:cs typeface="Abril Fatface"/>
                <a:sym typeface="Abril Fatface"/>
              </a:rPr>
              <a:t>If you choose not to dress-up you must wear your school uniform</a:t>
            </a:r>
          </a:p>
          <a:p>
            <a:pPr lvl="0">
              <a:spcBef>
                <a:spcPts val="0"/>
              </a:spcBef>
              <a:buNone/>
            </a:pPr>
            <a:endParaRPr sz="2400">
              <a:highlight>
                <a:srgbClr val="FFFF00"/>
              </a:highlight>
              <a:latin typeface="Abril Fatface"/>
              <a:ea typeface="Abril Fatface"/>
              <a:cs typeface="Abril Fatface"/>
              <a:sym typeface="Abril Fatfac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132200" y="169753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000" b="1">
                <a:latin typeface="Abril Fatface"/>
                <a:ea typeface="Abril Fatface"/>
                <a:cs typeface="Abril Fatface"/>
                <a:sym typeface="Abril Fatface"/>
              </a:rPr>
              <a:t>Things to Remember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1035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Font typeface="Abril Fatface"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Your advisory will receive ʻApu Lanakila points for dressing up in dance attire, so please participate!</a:t>
            </a:r>
          </a:p>
          <a:p>
            <a:pPr marL="457200" lvl="0" indent="-419100">
              <a:spcBef>
                <a:spcPts val="0"/>
              </a:spcBef>
              <a:buSzPct val="100000"/>
              <a:buFont typeface="Abril Fatface"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Students not in compliance with dress code will receive detention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1167150" y="2028450"/>
            <a:ext cx="6809700" cy="153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latin typeface="Abril Fatface"/>
                <a:ea typeface="Abril Fatface"/>
                <a:cs typeface="Abril Fatface"/>
                <a:sym typeface="Abril Fatface"/>
              </a:rPr>
              <a:t>Happy New Year!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Macintosh PowerPoint</Application>
  <PresentationFormat>On-screen Show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Economica</vt:lpstr>
      <vt:lpstr>Abril Fatface</vt:lpstr>
      <vt:lpstr>Open Sans</vt:lpstr>
      <vt:lpstr>luxe</vt:lpstr>
      <vt:lpstr>New Year’s Dance</vt:lpstr>
      <vt:lpstr>What to Wear</vt:lpstr>
      <vt:lpstr>PowerPoint Presentation</vt:lpstr>
      <vt:lpstr>General Dress Code</vt:lpstr>
      <vt:lpstr>Answers to Frequently Asked Questions</vt:lpstr>
      <vt:lpstr>Things to Remember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Year’s Dance</dc:title>
  <cp:lastModifiedBy>KS</cp:lastModifiedBy>
  <cp:revision>1</cp:revision>
  <dcterms:modified xsi:type="dcterms:W3CDTF">2016-01-05T01:05:50Z</dcterms:modified>
</cp:coreProperties>
</file>