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7901-3C4A-49F7-AB6C-91D13F1FA9D2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1A29-2B20-459A-A106-9A82F840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>
          <a:xfrm>
            <a:off x="1" y="1066800"/>
            <a:ext cx="9144000" cy="1958047"/>
          </a:xfrm>
          <a:solidFill>
            <a:srgbClr val="254061"/>
          </a:solidFill>
        </p:spPr>
        <p:txBody>
          <a:bodyPr/>
          <a:lstStyle/>
          <a:p>
            <a:endParaRPr lang="en-US" dirty="0">
              <a:solidFill>
                <a:srgbClr val="25406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Kamehameha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 User</dc:creator>
  <cp:lastModifiedBy>KS</cp:lastModifiedBy>
  <cp:revision>3</cp:revision>
  <dcterms:created xsi:type="dcterms:W3CDTF">2011-09-26T20:55:00Z</dcterms:created>
  <dcterms:modified xsi:type="dcterms:W3CDTF">2011-09-26T20:55:34Z</dcterms:modified>
</cp:coreProperties>
</file>