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4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10/21/14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ounded Rectangle 9"/>
          <p:cNvSpPr/>
          <p:nvPr userDrawn="1"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1"/>
          <p:cNvSpPr/>
          <p:nvPr userDrawn="1"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0"/>
          <p:cNvSpPr/>
          <p:nvPr userDrawn="1"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8"/>
          <p:cNvSpPr/>
          <p:nvPr userDrawn="1"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1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055FF6D4-D4D7-426A-98F7-170A3668379E}" type="datetime1">
              <a:rPr lang="en-US" smtClean="0"/>
              <a:pPr/>
              <a:t>10/21/14</a:t>
            </a:fld>
            <a:endParaRPr lang="en-US" dirty="0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816F-D43D-40D1-9B38-E1A2C18F0972}" type="datetime1">
              <a:rPr lang="en-US" smtClean="0"/>
              <a:pPr/>
              <a:t>10/21/14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273CF-8910-423E-9890-FC81E25E5084}" type="datetime1">
              <a:rPr lang="en-US" smtClean="0"/>
              <a:pPr/>
              <a:t>10/21/14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Rounded Rectangle 14"/>
          <p:cNvSpPr/>
          <p:nvPr userDrawn="1"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15"/>
          <p:cNvSpPr/>
          <p:nvPr userDrawn="1"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16"/>
          <p:cNvSpPr/>
          <p:nvPr userDrawn="1"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17"/>
          <p:cNvSpPr/>
          <p:nvPr userDrawn="1"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816F-D43D-40D1-9B38-E1A2C18F0972}" type="datetime1">
              <a:rPr lang="en-US" smtClean="0"/>
              <a:pPr/>
              <a:t>10/21/14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9071-CFF5-4E3B-B0AB-39782972E256}" type="datetime1">
              <a:rPr lang="en-US" smtClean="0"/>
              <a:pPr/>
              <a:t>10/21/14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Rounded Rectangle 11"/>
          <p:cNvSpPr/>
          <p:nvPr userDrawn="1"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2"/>
          <p:cNvSpPr/>
          <p:nvPr userDrawn="1"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13"/>
          <p:cNvSpPr/>
          <p:nvPr userDrawn="1"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14"/>
          <p:cNvSpPr/>
          <p:nvPr userDrawn="1"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BD1F-DE98-4C29-8281-9EC9927620DF}" type="datetime1">
              <a:rPr lang="en-US" smtClean="0"/>
              <a:pPr/>
              <a:t>10/21/14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Rounded Rectangle 11"/>
          <p:cNvSpPr/>
          <p:nvPr userDrawn="1"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12"/>
          <p:cNvSpPr/>
          <p:nvPr userDrawn="1"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13"/>
          <p:cNvSpPr/>
          <p:nvPr userDrawn="1"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14"/>
          <p:cNvSpPr/>
          <p:nvPr userDrawn="1"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 userDrawn="1"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 userDrawn="1"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 userDrawn="1"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 userDrawn="1"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055FF6D4-D4D7-426A-98F7-170A3668379E}" type="datetime1">
              <a:rPr lang="en-US" smtClean="0"/>
              <a:pPr/>
              <a:t>10/21/14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CD6D-7520-4B34-A5A3-E8385FA3AFC6}" type="datetime1">
              <a:rPr lang="en-US" smtClean="0"/>
              <a:pPr/>
              <a:t>10/21/14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ounded Rectangle 8"/>
          <p:cNvSpPr/>
          <p:nvPr userDrawn="1"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2"/>
          <p:cNvSpPr/>
          <p:nvPr userDrawn="1"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3"/>
          <p:cNvSpPr/>
          <p:nvPr userDrawn="1"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4"/>
          <p:cNvSpPr/>
          <p:nvPr userDrawn="1"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4EC5816F-D43D-40D1-9B38-E1A2C18F0972}" type="datetime1">
              <a:rPr lang="en-US" smtClean="0"/>
              <a:pPr/>
              <a:t>10/21/14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5D47-465E-4A05-802B-049480555B6D}" type="datetime1">
              <a:rPr lang="en-US" smtClean="0"/>
              <a:pPr/>
              <a:t>10/21/14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ounded Rectangle 16"/>
          <p:cNvSpPr/>
          <p:nvPr userDrawn="1"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7"/>
          <p:cNvSpPr/>
          <p:nvPr userDrawn="1"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8"/>
          <p:cNvSpPr/>
          <p:nvPr userDrawn="1"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ounded Rectangle 19"/>
          <p:cNvSpPr/>
          <p:nvPr userDrawn="1"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1DB0-D703-40B5-AE3D-532AFE0356D1}" type="datetime1">
              <a:rPr lang="en-US" smtClean="0"/>
              <a:pPr/>
              <a:t>10/21/14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ounded Rectangle 16"/>
          <p:cNvSpPr/>
          <p:nvPr userDrawn="1"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7"/>
          <p:cNvSpPr/>
          <p:nvPr userDrawn="1"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8"/>
          <p:cNvSpPr/>
          <p:nvPr userDrawn="1"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9"/>
          <p:cNvSpPr/>
          <p:nvPr userDrawn="1"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C029-2200-4EB8-BDE8-5EE0E23571A6}" type="datetime1">
              <a:rPr lang="en-US" smtClean="0"/>
              <a:pPr/>
              <a:t>10/21/14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ounded Rectangle 52"/>
          <p:cNvSpPr/>
          <p:nvPr userDrawn="1"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53"/>
          <p:cNvSpPr/>
          <p:nvPr userDrawn="1"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54"/>
          <p:cNvSpPr/>
          <p:nvPr userDrawn="1"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55"/>
          <p:cNvSpPr/>
          <p:nvPr userDrawn="1"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5A1C-C0DD-4ED6-B23E-A9D2DD110058}" type="datetime1">
              <a:rPr lang="en-US" smtClean="0"/>
              <a:pPr/>
              <a:t>10/21/14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Rounded Rectangle 20"/>
          <p:cNvSpPr/>
          <p:nvPr userDrawn="1"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21"/>
          <p:cNvSpPr/>
          <p:nvPr userDrawn="1"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22"/>
          <p:cNvSpPr/>
          <p:nvPr userDrawn="1"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3"/>
          <p:cNvSpPr/>
          <p:nvPr userDrawn="1"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C1B50-C580-4CB7-BA07-14C66C34B76D}" type="datetime1">
              <a:rPr lang="en-US" smtClean="0"/>
              <a:pPr/>
              <a:t>10/21/14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ounded Rectangle 11"/>
          <p:cNvSpPr/>
          <p:nvPr userDrawn="1"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2"/>
          <p:cNvSpPr/>
          <p:nvPr userDrawn="1"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3"/>
          <p:cNvSpPr/>
          <p:nvPr userDrawn="1"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ounded Rectangle 14"/>
          <p:cNvSpPr/>
          <p:nvPr userDrawn="1"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10/21/14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ounded Rectangle 12"/>
          <p:cNvSpPr/>
          <p:nvPr userDrawn="1"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13"/>
          <p:cNvSpPr/>
          <p:nvPr userDrawn="1"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14"/>
          <p:cNvSpPr/>
          <p:nvPr userDrawn="1"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15"/>
          <p:cNvSpPr/>
          <p:nvPr userDrawn="1"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7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ED4F1D29-8BEE-49F3-AF49-7A09F617BF67}" type="datetime1">
              <a:rPr lang="en-US" smtClean="0"/>
              <a:pPr/>
              <a:t>10/21/14</a:t>
            </a:fld>
            <a:endParaRPr lang="en-US"/>
          </a:p>
        </p:txBody>
      </p:sp>
      <p:sp>
        <p:nvSpPr>
          <p:cNvPr id="28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29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4EC5816F-D43D-40D1-9B38-E1A2C18F0972}" type="datetime1">
              <a:rPr lang="en-US" smtClean="0"/>
              <a:pPr/>
              <a:t>10/21/14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5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Multiplying and Dividing Integers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3403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422" y="1901763"/>
            <a:ext cx="7778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Suppose a cave explorer descends 4ft/min for 3 min.  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412145" y="2478607"/>
            <a:ext cx="297656" cy="346112"/>
          </a:xfrm>
          <a:prstGeom prst="rect">
            <a:avLst/>
          </a:prstGeom>
          <a:solidFill>
            <a:srgbClr val="FEA0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7191" y="2478607"/>
            <a:ext cx="297656" cy="346112"/>
          </a:xfrm>
          <a:prstGeom prst="rect">
            <a:avLst/>
          </a:prstGeom>
          <a:solidFill>
            <a:srgbClr val="FEA0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3504" y="2478607"/>
            <a:ext cx="297656" cy="346112"/>
          </a:xfrm>
          <a:prstGeom prst="rect">
            <a:avLst/>
          </a:prstGeom>
          <a:solidFill>
            <a:srgbClr val="FEA0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38334" y="2478607"/>
            <a:ext cx="297656" cy="346112"/>
          </a:xfrm>
          <a:prstGeom prst="rect">
            <a:avLst/>
          </a:prstGeom>
          <a:solidFill>
            <a:srgbClr val="FEA0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32152" y="2478607"/>
            <a:ext cx="297656" cy="346112"/>
          </a:xfrm>
          <a:prstGeom prst="rect">
            <a:avLst/>
          </a:prstGeom>
          <a:solidFill>
            <a:srgbClr val="FEA0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87198" y="2478607"/>
            <a:ext cx="297656" cy="346112"/>
          </a:xfrm>
          <a:prstGeom prst="rect">
            <a:avLst/>
          </a:prstGeom>
          <a:solidFill>
            <a:srgbClr val="FEA0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19050" y="2478607"/>
            <a:ext cx="297656" cy="346112"/>
          </a:xfrm>
          <a:prstGeom prst="rect">
            <a:avLst/>
          </a:prstGeom>
          <a:solidFill>
            <a:srgbClr val="FEA0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158341" y="2478607"/>
            <a:ext cx="297656" cy="346112"/>
          </a:xfrm>
          <a:prstGeom prst="rect">
            <a:avLst/>
          </a:prstGeom>
          <a:solidFill>
            <a:srgbClr val="FEA0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41685" y="2478607"/>
            <a:ext cx="297656" cy="346112"/>
          </a:xfrm>
          <a:prstGeom prst="rect">
            <a:avLst/>
          </a:prstGeom>
          <a:solidFill>
            <a:srgbClr val="FEA0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096731" y="2478607"/>
            <a:ext cx="297656" cy="346112"/>
          </a:xfrm>
          <a:prstGeom prst="rect">
            <a:avLst/>
          </a:prstGeom>
          <a:solidFill>
            <a:srgbClr val="FEA0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528583" y="2478607"/>
            <a:ext cx="297656" cy="346112"/>
          </a:xfrm>
          <a:prstGeom prst="rect">
            <a:avLst/>
          </a:prstGeom>
          <a:solidFill>
            <a:srgbClr val="FEA0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267874" y="2478607"/>
            <a:ext cx="297656" cy="346112"/>
          </a:xfrm>
          <a:prstGeom prst="rect">
            <a:avLst/>
          </a:prstGeom>
          <a:solidFill>
            <a:srgbClr val="FEA0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656064"/>
              </p:ext>
            </p:extLst>
          </p:nvPr>
        </p:nvGraphicFramePr>
        <p:xfrm>
          <a:off x="2139413" y="3470325"/>
          <a:ext cx="3749149" cy="921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774700" imgH="190500" progId="Equation.DSMT4">
                  <p:embed/>
                </p:oleObj>
              </mc:Choice>
              <mc:Fallback>
                <p:oleObj name="Equation" r:id="rId3" imgW="774700" imgH="1905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39413" y="3470325"/>
                        <a:ext cx="3749149" cy="9219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467422" y="4413748"/>
            <a:ext cx="21297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Can I also say?</a:t>
            </a:r>
            <a:endParaRPr lang="en-US" sz="2400" dirty="0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4822236"/>
              </p:ext>
            </p:extLst>
          </p:nvPr>
        </p:nvGraphicFramePr>
        <p:xfrm>
          <a:off x="2422643" y="5077872"/>
          <a:ext cx="3564840" cy="8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5" imgW="774700" imgH="190500" progId="Equation.DSMT4">
                  <p:embed/>
                </p:oleObj>
              </mc:Choice>
              <mc:Fallback>
                <p:oleObj name="Equation" r:id="rId5" imgW="774700" imgH="1905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22643" y="5077872"/>
                        <a:ext cx="3564840" cy="87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824234" y="5459859"/>
            <a:ext cx="114984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/>
              <a:t>Why?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298504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463" y="263116"/>
            <a:ext cx="7345362" cy="1339850"/>
          </a:xfrm>
        </p:spPr>
        <p:txBody>
          <a:bodyPr/>
          <a:lstStyle/>
          <a:p>
            <a:r>
              <a:rPr lang="en-US" dirty="0" smtClean="0"/>
              <a:t>You try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67144" y="1971616"/>
            <a:ext cx="133262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a. -6(4)</a:t>
            </a:r>
            <a:endParaRPr lang="en-US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5383563" y="1990573"/>
            <a:ext cx="141359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b.  4(-5)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340869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1806" y="1738788"/>
            <a:ext cx="687880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arenR"/>
            </a:pPr>
            <a:r>
              <a:rPr lang="en-US" sz="2800" dirty="0" smtClean="0"/>
              <a:t>Positive times a positive equals a positive</a:t>
            </a:r>
          </a:p>
          <a:p>
            <a:endParaRPr lang="en-US" sz="2800" dirty="0" smtClean="0"/>
          </a:p>
          <a:p>
            <a:r>
              <a:rPr lang="en-US" sz="2800" dirty="0"/>
              <a:t>	</a:t>
            </a:r>
            <a:r>
              <a:rPr lang="en-US" sz="2800" dirty="0" smtClean="0"/>
              <a:t>+ * + = +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81806" y="3336581"/>
            <a:ext cx="701195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2) Negative times a positive equals a negative</a:t>
            </a:r>
          </a:p>
          <a:p>
            <a:endParaRPr lang="en-US" sz="2800" dirty="0"/>
          </a:p>
          <a:p>
            <a:r>
              <a:rPr lang="en-US" sz="2800" dirty="0" smtClean="0"/>
              <a:t>	(-) * + = (-)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1806" y="4944197"/>
            <a:ext cx="701195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3) Negative times a negative equals a positive</a:t>
            </a:r>
          </a:p>
          <a:p>
            <a:endParaRPr lang="en-US" sz="2800" dirty="0"/>
          </a:p>
          <a:p>
            <a:r>
              <a:rPr lang="en-US" sz="2800" dirty="0" smtClean="0"/>
              <a:t>	(-) * (-) = +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78575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17</TotalTime>
  <Words>66</Words>
  <Application>Microsoft Macintosh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Capital</vt:lpstr>
      <vt:lpstr>MathType 6.0 Equation</vt:lpstr>
      <vt:lpstr>Multiplying and Dividing Integers</vt:lpstr>
      <vt:lpstr>Explore</vt:lpstr>
      <vt:lpstr>You try</vt:lpstr>
      <vt:lpstr>Rules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Multiplying and Dividing Integers</dc:title>
  <dc:creator>ks</dc:creator>
  <cp:lastModifiedBy>ks</cp:lastModifiedBy>
  <cp:revision>2</cp:revision>
  <dcterms:created xsi:type="dcterms:W3CDTF">2014-10-21T22:04:24Z</dcterms:created>
  <dcterms:modified xsi:type="dcterms:W3CDTF">2014-10-21T22:21:50Z</dcterms:modified>
</cp:coreProperties>
</file>