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098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B3B15-95EA-4223-919B-730D16C7A9DA}" type="datetimeFigureOut">
              <a:rPr lang="en-US" smtClean="0"/>
              <a:t>8/21/2012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FE1695-F093-4FC6-9366-2EDDA70A20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15520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B3B15-95EA-4223-919B-730D16C7A9DA}" type="datetimeFigureOut">
              <a:rPr lang="en-US" smtClean="0"/>
              <a:t>8/21/2012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FE1695-F093-4FC6-9366-2EDDA70A20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76593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B3B15-95EA-4223-919B-730D16C7A9DA}" type="datetimeFigureOut">
              <a:rPr lang="en-US" smtClean="0"/>
              <a:t>8/21/2012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FE1695-F093-4FC6-9366-2EDDA70A20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13737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B3B15-95EA-4223-919B-730D16C7A9DA}" type="datetimeFigureOut">
              <a:rPr lang="en-US" smtClean="0"/>
              <a:t>8/21/2012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FE1695-F093-4FC6-9366-2EDDA70A20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20246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B3B15-95EA-4223-919B-730D16C7A9DA}" type="datetimeFigureOut">
              <a:rPr lang="en-US" smtClean="0"/>
              <a:t>8/21/2012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FE1695-F093-4FC6-9366-2EDDA70A20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38642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B3B15-95EA-4223-919B-730D16C7A9DA}" type="datetimeFigureOut">
              <a:rPr lang="en-US" smtClean="0"/>
              <a:t>8/21/2012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FE1695-F093-4FC6-9366-2EDDA70A20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40118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B3B15-95EA-4223-919B-730D16C7A9DA}" type="datetimeFigureOut">
              <a:rPr lang="en-US" smtClean="0"/>
              <a:t>8/21/2012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FE1695-F093-4FC6-9366-2EDDA70A20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27283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B3B15-95EA-4223-919B-730D16C7A9DA}" type="datetimeFigureOut">
              <a:rPr lang="en-US" smtClean="0"/>
              <a:t>8/21/2012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FE1695-F093-4FC6-9366-2EDDA70A20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34149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B3B15-95EA-4223-919B-730D16C7A9DA}" type="datetimeFigureOut">
              <a:rPr lang="en-US" smtClean="0"/>
              <a:t>8/21/2012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FE1695-F093-4FC6-9366-2EDDA70A20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14558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B3B15-95EA-4223-919B-730D16C7A9DA}" type="datetimeFigureOut">
              <a:rPr lang="en-US" smtClean="0"/>
              <a:t>8/21/2012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FE1695-F093-4FC6-9366-2EDDA70A20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24349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B3B15-95EA-4223-919B-730D16C7A9DA}" type="datetimeFigureOut">
              <a:rPr lang="en-US" smtClean="0"/>
              <a:t>8/21/2012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FE1695-F093-4FC6-9366-2EDDA70A20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75368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4B3B15-95EA-4223-919B-730D16C7A9DA}" type="datetimeFigureOut">
              <a:rPr lang="en-US" smtClean="0"/>
              <a:t>8/21/2012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FE1695-F093-4FC6-9366-2EDDA70A20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32780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kapalama.ksbe.edu/high/counseling" TargetMode="Externa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762000"/>
          </a:xfrm>
        </p:spPr>
        <p:txBody>
          <a:bodyPr/>
          <a:lstStyle/>
          <a:p>
            <a:r>
              <a:rPr lang="en-US" dirty="0" smtClean="0"/>
              <a:t>SENIOR  CHECKLIST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5791199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CONVERSATIONS  W/ PARENTS- </a:t>
            </a:r>
            <a:r>
              <a:rPr lang="en-US" dirty="0" smtClean="0"/>
              <a:t>GUARDIANS</a:t>
            </a:r>
          </a:p>
          <a:p>
            <a:r>
              <a:rPr lang="en-US" smtClean="0"/>
              <a:t>ORGANIZATION</a:t>
            </a:r>
            <a:endParaRPr lang="en-US" dirty="0" smtClean="0"/>
          </a:p>
          <a:p>
            <a:r>
              <a:rPr lang="en-US" dirty="0" smtClean="0"/>
              <a:t>SAT / ACT</a:t>
            </a:r>
          </a:p>
          <a:p>
            <a:r>
              <a:rPr lang="en-US" dirty="0" smtClean="0"/>
              <a:t>RESUME’</a:t>
            </a:r>
          </a:p>
          <a:p>
            <a:r>
              <a:rPr lang="en-US" dirty="0" smtClean="0"/>
              <a:t>COLLEGE COUNSELOR – REP VISITS</a:t>
            </a:r>
          </a:p>
          <a:p>
            <a:r>
              <a:rPr lang="en-US" dirty="0" smtClean="0"/>
              <a:t>APPLICATIONS</a:t>
            </a:r>
          </a:p>
          <a:p>
            <a:r>
              <a:rPr lang="en-US" dirty="0" smtClean="0"/>
              <a:t>ESSAY</a:t>
            </a:r>
            <a:endParaRPr lang="en-US" dirty="0" smtClean="0"/>
          </a:p>
          <a:p>
            <a:r>
              <a:rPr lang="en-US" dirty="0" smtClean="0"/>
              <a:t>RECOMMENDATIONS</a:t>
            </a:r>
          </a:p>
          <a:p>
            <a:r>
              <a:rPr lang="en-US" dirty="0" smtClean="0"/>
              <a:t>TRANSCRIPT REQUEST</a:t>
            </a:r>
          </a:p>
          <a:p>
            <a:r>
              <a:rPr lang="en-US" dirty="0" smtClean="0"/>
              <a:t>SCHOLARSHIP(S)</a:t>
            </a:r>
          </a:p>
          <a:p>
            <a:r>
              <a:rPr lang="en-US" dirty="0" smtClean="0"/>
              <a:t>FAFSA</a:t>
            </a:r>
          </a:p>
          <a:p>
            <a:r>
              <a:rPr lang="en-US" dirty="0" smtClean="0"/>
              <a:t>CSS</a:t>
            </a:r>
          </a:p>
          <a:p>
            <a:r>
              <a:rPr lang="en-US" dirty="0" smtClean="0"/>
              <a:t>NA HOOKAMA</a:t>
            </a:r>
          </a:p>
          <a:p>
            <a:r>
              <a:rPr lang="en-US" dirty="0" smtClean="0"/>
              <a:t>DEADLINES</a:t>
            </a:r>
          </a:p>
          <a:p>
            <a:r>
              <a:rPr lang="en-US" dirty="0" smtClean="0"/>
              <a:t>APPRECIATION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59057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2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7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2" dur="5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7" dur="5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2" dur="500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7" dur="500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2" dur="500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7" dur="500"/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2" dur="500"/>
                                        <p:tgtEl>
                                          <p:spTgt spid="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7" dur="500"/>
                                        <p:tgtEl>
                                          <p:spTgt spid="4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52400" y="1828800"/>
            <a:ext cx="8839200" cy="1905000"/>
          </a:xfrm>
        </p:spPr>
        <p:txBody>
          <a:bodyPr>
            <a:normAutofit/>
          </a:bodyPr>
          <a:lstStyle/>
          <a:p>
            <a:r>
              <a:rPr lang="en-US" sz="3600" dirty="0" smtClean="0">
                <a:hlinkClick r:id="rId2"/>
              </a:rPr>
              <a:t>http://kapalama.ksbe.edu/high/counseling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5596044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78</TotalTime>
  <Words>34</Words>
  <Application>Microsoft Office PowerPoint</Application>
  <PresentationFormat>On-screen Show (4:3)</PresentationFormat>
  <Paragraphs>17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SENIOR  CHECKLIST</vt:lpstr>
      <vt:lpstr>http://kapalama.ksbe.edu/high/counseling</vt:lpstr>
    </vt:vector>
  </TitlesOfParts>
  <Company>Kamehameha Schools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SENIOR  CHECKLIST</dc:title>
  <dc:creator>Windows User</dc:creator>
  <cp:lastModifiedBy>Windows User</cp:lastModifiedBy>
  <cp:revision>10</cp:revision>
  <dcterms:created xsi:type="dcterms:W3CDTF">2012-08-14T00:01:19Z</dcterms:created>
  <dcterms:modified xsi:type="dcterms:W3CDTF">2012-08-22T01:15:27Z</dcterms:modified>
</cp:coreProperties>
</file>