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75" r:id="rId11"/>
    <p:sldId id="276" r:id="rId12"/>
    <p:sldId id="265" r:id="rId13"/>
    <p:sldId id="266" r:id="rId14"/>
    <p:sldId id="267" r:id="rId15"/>
    <p:sldId id="271" r:id="rId16"/>
    <p:sldId id="270" r:id="rId17"/>
    <p:sldId id="272" r:id="rId18"/>
    <p:sldId id="268" r:id="rId19"/>
    <p:sldId id="273" r:id="rId20"/>
    <p:sldId id="269" r:id="rId21"/>
    <p:sldId id="274" r:id="rId22"/>
    <p:sldId id="282" r:id="rId23"/>
    <p:sldId id="283" r:id="rId24"/>
    <p:sldId id="280" r:id="rId25"/>
    <p:sldId id="281" r:id="rId26"/>
    <p:sldId id="277" r:id="rId27"/>
    <p:sldId id="279" r:id="rId28"/>
    <p:sldId id="278" r:id="rId2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1020" y="9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386FF-A590-46A4-944A-84F436E0B8CE}" type="datetimeFigureOut">
              <a:rPr lang="en-US" smtClean="0"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84D97-B3F4-45B7-917E-6979A917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84D97-B3F4-45B7-917E-6979A9173B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B473-5B47-4AD8-8842-B57ECAF3FEEC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AFF7-5E59-45BF-B779-39642462D5B8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3AF8-4B18-41CA-AC41-3E22B38784C3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0E4-8400-4FFE-A6E8-751734492821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7409-72C1-4685-BB6C-2241D73D16E1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6201-D5C5-477D-9D2A-552A7B85B28D}" type="datetime1">
              <a:rPr lang="en-US" smtClean="0"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259-EA50-4DA3-A03F-14AA770FDB4A}" type="datetime1">
              <a:rPr lang="en-US" smtClean="0"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BD7-530A-4FC1-9160-AEE24857CFCE}" type="datetime1">
              <a:rPr lang="en-US" smtClean="0"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5EA3-01A5-4C3C-B494-913E2473BE72}" type="datetime1">
              <a:rPr lang="en-US" smtClean="0"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055A-3F07-4D59-9E7F-5EE0AF4310EA}" type="datetime1">
              <a:rPr lang="en-US" smtClean="0"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5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C622-F2AC-41F9-BA26-E6DED584E571}" type="datetime1">
              <a:rPr lang="en-US" smtClean="0"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1E84-8680-409E-9076-2108042DF31D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B930-5618-4B2B-A506-1465388D2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Tutorial for Blackboard 9.1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7086600"/>
            <a:ext cx="6172200" cy="6034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Alex </a:t>
            </a:r>
            <a:r>
              <a:rPr lang="en-US" sz="2400" dirty="0" err="1" smtClean="0"/>
              <a:t>Ikeuchi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Kamehameha Schools Hawaii</a:t>
            </a:r>
          </a:p>
          <a:p>
            <a:pPr marL="0" indent="0" algn="ctr">
              <a:buNone/>
            </a:pPr>
            <a:r>
              <a:rPr lang="en-US" sz="2400" dirty="0" smtClean="0"/>
              <a:t>Blackboard 9.1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56367"/>
            <a:ext cx="5291667" cy="417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33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a Document</a:t>
            </a:r>
            <a:endParaRPr lang="en-US" sz="3600" dirty="0"/>
          </a:p>
        </p:txBody>
      </p:sp>
      <p:pic>
        <p:nvPicPr>
          <p:cNvPr id="2050" name="Picture 2" descr="C:\Users\h12alikeu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757488" cy="1852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58429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Click on </a:t>
            </a:r>
            <a:r>
              <a:rPr lang="en-US" sz="1200" b="1" i="1" dirty="0"/>
              <a:t>Content</a:t>
            </a:r>
            <a:r>
              <a:rPr lang="en-US" sz="1200" dirty="0"/>
              <a:t> in the sidebar of your page.</a:t>
            </a:r>
          </a:p>
          <a:p>
            <a:endParaRPr lang="en-US" sz="1200" dirty="0"/>
          </a:p>
        </p:txBody>
      </p:sp>
      <p:pic>
        <p:nvPicPr>
          <p:cNvPr id="2051" name="Picture 3" descr="C:\Users\h12alikeu\Desktop\Senior Legacy\Blacboard tutorial - steps\images\add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89694"/>
            <a:ext cx="2776538" cy="19255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844615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Roll </a:t>
            </a:r>
            <a:r>
              <a:rPr lang="en-US" sz="1200" dirty="0"/>
              <a:t>you mouse over </a:t>
            </a:r>
            <a:r>
              <a:rPr lang="en-US" sz="1200" b="1" i="1" dirty="0"/>
              <a:t>Build Content</a:t>
            </a:r>
            <a:r>
              <a:rPr lang="en-US" sz="1200" dirty="0"/>
              <a:t> and under </a:t>
            </a:r>
            <a:r>
              <a:rPr lang="en-US" sz="1200" b="1" i="1" dirty="0" smtClean="0"/>
              <a:t>Create</a:t>
            </a:r>
            <a:r>
              <a:rPr lang="en-US" sz="1200" dirty="0" smtClean="0"/>
              <a:t> </a:t>
            </a:r>
            <a:r>
              <a:rPr lang="en-US" sz="1200" dirty="0"/>
              <a:t>click </a:t>
            </a:r>
            <a:r>
              <a:rPr lang="en-US" sz="1200" b="1" i="1" dirty="0" smtClean="0"/>
              <a:t>Item.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a Document Cont.</a:t>
            </a:r>
            <a:endParaRPr lang="en-US" sz="3600" dirty="0"/>
          </a:p>
        </p:txBody>
      </p:sp>
      <p:pic>
        <p:nvPicPr>
          <p:cNvPr id="3074" name="Picture 2" descr="C:\Users\h12alikeu\Desktop\Senior Legacy\Blacboard tutorial - steps\images\addingdocumen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76" y="2514600"/>
            <a:ext cx="3430936" cy="13340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9508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Add a title in the </a:t>
            </a:r>
            <a:r>
              <a:rPr lang="en-US" sz="1200" b="1" i="1" dirty="0"/>
              <a:t>N</a:t>
            </a:r>
            <a:r>
              <a:rPr lang="en-US" sz="1200" b="1" i="1" dirty="0" smtClean="0"/>
              <a:t>ame</a:t>
            </a:r>
            <a:r>
              <a:rPr lang="en-US" sz="1200" dirty="0" smtClean="0"/>
              <a:t> field for your folder.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95325" y="5614707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4. Click on </a:t>
            </a:r>
            <a:r>
              <a:rPr lang="en-US" sz="1200" b="1" i="1" dirty="0"/>
              <a:t>Submit</a:t>
            </a:r>
            <a:r>
              <a:rPr lang="en-US" sz="1200" dirty="0"/>
              <a:t>. </a:t>
            </a:r>
            <a:r>
              <a:rPr lang="en-US" sz="1200" dirty="0" smtClean="0"/>
              <a:t>Descriptions, attachments, or viewing </a:t>
            </a:r>
            <a:r>
              <a:rPr lang="en-US" sz="1200" dirty="0"/>
              <a:t>options can be added, but those are </a:t>
            </a:r>
            <a:r>
              <a:rPr lang="en-US" sz="1200" b="1" i="1" dirty="0"/>
              <a:t>optional.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075" name="Picture 3" descr="C:\Users\h12alikeu\Desktop\Senior Legacy\Blacboard tutorial - steps\images\addingdocument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13" y="5410200"/>
            <a:ext cx="3466599" cy="15895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3810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Images</a:t>
            </a:r>
            <a:endParaRPr lang="en-US" sz="3600" dirty="0"/>
          </a:p>
        </p:txBody>
      </p:sp>
      <p:pic>
        <p:nvPicPr>
          <p:cNvPr id="1026" name="Picture 2" descr="C:\Users\h12alikeu\Desktop\Senior Legacy\Blacboard tutorial - steps\images\adding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71708"/>
            <a:ext cx="3200906" cy="1905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12alikeu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77844"/>
            <a:ext cx="2972307" cy="1996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Roll </a:t>
            </a:r>
            <a:r>
              <a:rPr lang="en-US" sz="1200" dirty="0"/>
              <a:t>you mouse over </a:t>
            </a:r>
            <a:r>
              <a:rPr lang="en-US" sz="1200" b="1" i="1" dirty="0"/>
              <a:t>Build Content</a:t>
            </a:r>
            <a:r>
              <a:rPr lang="en-US" sz="1200" dirty="0"/>
              <a:t> and </a:t>
            </a:r>
            <a:r>
              <a:rPr lang="en-US" sz="1200" dirty="0" smtClean="0"/>
              <a:t>under </a:t>
            </a:r>
            <a:r>
              <a:rPr lang="en-US" sz="1200" b="1" i="1" dirty="0" smtClean="0"/>
              <a:t>Create</a:t>
            </a:r>
            <a:r>
              <a:rPr lang="en-US" sz="1200" dirty="0" smtClean="0"/>
              <a:t> click </a:t>
            </a:r>
            <a:r>
              <a:rPr lang="en-US" sz="1200" b="1" i="1" dirty="0" smtClean="0"/>
              <a:t>Image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74543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Click on </a:t>
            </a:r>
            <a:r>
              <a:rPr lang="en-US" sz="1200" b="1" i="1" dirty="0"/>
              <a:t>Content</a:t>
            </a:r>
            <a:r>
              <a:rPr lang="en-US" sz="1200" dirty="0"/>
              <a:t> in the sidebar of your page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810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Images Cont.</a:t>
            </a:r>
            <a:endParaRPr lang="en-US" sz="3600" dirty="0"/>
          </a:p>
        </p:txBody>
      </p:sp>
      <p:pic>
        <p:nvPicPr>
          <p:cNvPr id="4" name="Picture 4" descr="C:\Users\h12alikeu\Desktop\Senior Legacy\Blacboard tutorial - steps\images\addingimag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057400"/>
            <a:ext cx="3242268" cy="16720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5702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Click on one of the three </a:t>
            </a:r>
            <a:r>
              <a:rPr lang="en-US" sz="1200" b="1" i="1" dirty="0" smtClean="0"/>
              <a:t>Browse…</a:t>
            </a:r>
            <a:r>
              <a:rPr lang="en-US" sz="1200" dirty="0" smtClean="0"/>
              <a:t> buttons to select an image. Create a title.</a:t>
            </a:r>
            <a:endParaRPr lang="en-US" sz="1200" dirty="0"/>
          </a:p>
        </p:txBody>
      </p:sp>
      <p:pic>
        <p:nvPicPr>
          <p:cNvPr id="2050" name="Picture 2" descr="C:\Users\h12alikeu\Desktop\Senior Legacy\Blacboard tutorial - steps\images\addingimag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5181600"/>
            <a:ext cx="3193475" cy="1495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42148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Customize your image by filling in the optional fields under </a:t>
            </a:r>
            <a:r>
              <a:rPr lang="en-US" sz="1200" b="1" i="1" dirty="0" smtClean="0"/>
              <a:t>Image Options</a:t>
            </a:r>
            <a:r>
              <a:rPr lang="en-US" sz="1200" dirty="0" smtClean="0"/>
              <a:t> and </a:t>
            </a:r>
            <a:r>
              <a:rPr lang="en-US" sz="1200" b="1" i="1" dirty="0" smtClean="0"/>
              <a:t>Standard Options</a:t>
            </a:r>
            <a:r>
              <a:rPr lang="en-US" sz="1200" dirty="0" smtClean="0"/>
              <a:t>. Click </a:t>
            </a:r>
            <a:r>
              <a:rPr lang="en-US" sz="1200" b="1" i="1" dirty="0" smtClean="0"/>
              <a:t>Submit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4572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Videos</a:t>
            </a:r>
            <a:endParaRPr lang="en-US" sz="3600" dirty="0"/>
          </a:p>
        </p:txBody>
      </p:sp>
      <p:pic>
        <p:nvPicPr>
          <p:cNvPr id="3074" name="Picture 2" descr="C:\Users\h12alikeu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95173"/>
            <a:ext cx="2700338" cy="18141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74543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Click on </a:t>
            </a:r>
            <a:r>
              <a:rPr lang="en-US" sz="1200" b="1" i="1" dirty="0"/>
              <a:t>Content</a:t>
            </a:r>
            <a:r>
              <a:rPr lang="en-US" sz="1200" dirty="0"/>
              <a:t> in the sidebar of your page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3078" name="Picture 6" descr="C:\Users\h12alikeu\Desktop\Senior Legacy\Blacboard tutorial - steps\images\addingvideo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07" y="4953000"/>
            <a:ext cx="2967831" cy="2085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67282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Roll you mouse over </a:t>
            </a:r>
            <a:r>
              <a:rPr lang="en-US" sz="1200" b="1" i="1" dirty="0"/>
              <a:t>Build Content</a:t>
            </a:r>
            <a:r>
              <a:rPr lang="en-US" sz="1200" dirty="0"/>
              <a:t> and under </a:t>
            </a:r>
            <a:r>
              <a:rPr lang="en-US" sz="1200" b="1" i="1" dirty="0"/>
              <a:t>Create</a:t>
            </a:r>
            <a:r>
              <a:rPr lang="en-US" sz="1200" dirty="0"/>
              <a:t> click </a:t>
            </a:r>
            <a:r>
              <a:rPr lang="en-US" sz="1200" b="1" i="1" dirty="0" smtClean="0"/>
              <a:t>Video.</a:t>
            </a:r>
            <a:endParaRPr lang="en-US" sz="1200" dirty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09600" y="4572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Videos Cont.</a:t>
            </a:r>
            <a:endParaRPr lang="en-US" sz="3600" dirty="0"/>
          </a:p>
        </p:txBody>
      </p:sp>
      <p:pic>
        <p:nvPicPr>
          <p:cNvPr id="5" name="Picture 2" descr="C:\Users\h12alikeu\Desktop\Senior Legacy\Blacboard tutorial - steps\images\addingvide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5844974"/>
            <a:ext cx="3819525" cy="1101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" y="607257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. Select viewing options for your video. Click </a:t>
            </a:r>
            <a:r>
              <a:rPr lang="en-US" sz="1200" b="1" i="1" dirty="0" smtClean="0"/>
              <a:t>Submit.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" y="276613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. Click on one of the three </a:t>
            </a:r>
            <a:r>
              <a:rPr lang="en-US" sz="1200" b="1" i="1" dirty="0" smtClean="0"/>
              <a:t>Browse…</a:t>
            </a:r>
            <a:r>
              <a:rPr lang="en-US" sz="1200" dirty="0" smtClean="0"/>
              <a:t> options to find a video. Give the video a title. Customize your video.</a:t>
            </a:r>
            <a:endParaRPr lang="en-US" sz="1200" dirty="0"/>
          </a:p>
        </p:txBody>
      </p:sp>
      <p:pic>
        <p:nvPicPr>
          <p:cNvPr id="8" name="Picture 5" descr="C:\Users\h12alikeu\Desktop\Senior Legacy\Blacboard tutorial - steps\images\addingvide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399"/>
            <a:ext cx="3233738" cy="14864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Videos Using </a:t>
            </a:r>
            <a:r>
              <a:rPr lang="en-US" sz="3600" dirty="0" err="1" smtClean="0"/>
              <a:t>Youtube</a:t>
            </a:r>
            <a:endParaRPr lang="en-US" sz="3600" dirty="0"/>
          </a:p>
        </p:txBody>
      </p:sp>
      <p:pic>
        <p:nvPicPr>
          <p:cNvPr id="6" name="Picture 2" descr="C:\Users\h12alikeu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95173"/>
            <a:ext cx="2700338" cy="18141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74543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Click on </a:t>
            </a:r>
            <a:r>
              <a:rPr lang="en-US" sz="1200" b="1" i="1" dirty="0"/>
              <a:t>Content</a:t>
            </a:r>
            <a:r>
              <a:rPr lang="en-US" sz="1200" dirty="0"/>
              <a:t> in the sidebar of your page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4099" name="Picture 3" descr="C:\Users\h12alikeu\Desktop\Senior Legacy\Blacboard tutorial - steps\images\addingyout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02" y="4419599"/>
            <a:ext cx="2833036" cy="1933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977884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2. Roll you mouse over </a:t>
            </a:r>
            <a:r>
              <a:rPr lang="en-US" sz="1200" b="1" i="1" dirty="0"/>
              <a:t>Build Content</a:t>
            </a:r>
            <a:r>
              <a:rPr lang="en-US" sz="1200" dirty="0"/>
              <a:t> and under </a:t>
            </a:r>
            <a:r>
              <a:rPr lang="en-US" sz="1200" b="1" i="1" dirty="0" err="1" smtClean="0"/>
              <a:t>Mashups</a:t>
            </a:r>
            <a:r>
              <a:rPr lang="en-US" sz="1200" dirty="0" smtClean="0"/>
              <a:t> </a:t>
            </a:r>
            <a:r>
              <a:rPr lang="en-US" sz="1200" dirty="0"/>
              <a:t>click </a:t>
            </a:r>
            <a:r>
              <a:rPr lang="en-US" sz="1200" b="1" i="1" dirty="0" err="1" smtClean="0"/>
              <a:t>Youtube</a:t>
            </a:r>
            <a:r>
              <a:rPr lang="en-US" sz="1200" b="1" i="1" dirty="0" smtClean="0"/>
              <a:t> Video</a:t>
            </a:r>
            <a:r>
              <a:rPr lang="en-US" sz="1200" b="1" i="1" dirty="0"/>
              <a:t>.</a:t>
            </a:r>
            <a:endParaRPr lang="en-US" sz="1200" dirty="0"/>
          </a:p>
          <a:p>
            <a:r>
              <a:rPr lang="en-US" sz="1200" dirty="0"/>
              <a:t> </a:t>
            </a:r>
          </a:p>
        </p:txBody>
      </p:sp>
      <p:pic>
        <p:nvPicPr>
          <p:cNvPr id="4100" name="Picture 4" descr="C:\Users\h12alikeu\Desktop\Senior Legacy\Blacboard tutorial - steps\images\addingyoutub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52" y="6629400"/>
            <a:ext cx="2979285" cy="16356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701415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Search for a video within the </a:t>
            </a:r>
            <a:r>
              <a:rPr lang="en-US" sz="1200" b="1" i="1" dirty="0" smtClean="0"/>
              <a:t>Search</a:t>
            </a:r>
            <a:r>
              <a:rPr lang="en-US" sz="1200" dirty="0" smtClean="0"/>
              <a:t> field.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Videos Using </a:t>
            </a:r>
            <a:r>
              <a:rPr lang="en-US" sz="3600" dirty="0" err="1" smtClean="0"/>
              <a:t>Youtube</a:t>
            </a:r>
            <a:r>
              <a:rPr lang="en-US" sz="3600" dirty="0" smtClean="0"/>
              <a:t> Cont.</a:t>
            </a:r>
            <a:endParaRPr lang="en-US" sz="3600" dirty="0"/>
          </a:p>
        </p:txBody>
      </p:sp>
      <p:pic>
        <p:nvPicPr>
          <p:cNvPr id="5122" name="Picture 2" descr="C:\Users\h12alikeu\Desktop\Senior Legacy\Blacboard tutorial - steps\images\addingyoutub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24879"/>
            <a:ext cx="3138488" cy="21900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12alikeu\Desktop\Senior Legacy\Blacboard tutorial - steps\images\addingyoutub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83" y="5867400"/>
            <a:ext cx="3878205" cy="1838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349672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Click on </a:t>
            </a:r>
            <a:r>
              <a:rPr lang="en-US" sz="1200" b="1" i="1" dirty="0" smtClean="0"/>
              <a:t>Select</a:t>
            </a:r>
            <a:r>
              <a:rPr lang="en-US" sz="1200" dirty="0" smtClean="0"/>
              <a:t> under the thumbnail of the video you want.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86397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 Click on </a:t>
            </a:r>
            <a:r>
              <a:rPr lang="en-US" sz="1200" b="1" i="1" dirty="0" smtClean="0"/>
              <a:t>Submit</a:t>
            </a:r>
            <a:r>
              <a:rPr lang="en-US" sz="1200" dirty="0" smtClean="0"/>
              <a:t>. Descriptions, links, or viewing options can be added, but those are </a:t>
            </a:r>
            <a:r>
              <a:rPr lang="en-US" sz="1200" b="1" i="1" dirty="0" smtClean="0"/>
              <a:t>optional.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4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4572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Links/URLs</a:t>
            </a:r>
            <a:endParaRPr lang="en-US" sz="3600" dirty="0"/>
          </a:p>
        </p:txBody>
      </p:sp>
      <p:pic>
        <p:nvPicPr>
          <p:cNvPr id="4" name="Picture 2" descr="C:\Users\h12alikeu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700338" cy="18141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88603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Click on </a:t>
            </a:r>
            <a:r>
              <a:rPr lang="en-US" sz="1200" b="1" i="1" dirty="0"/>
              <a:t>Content</a:t>
            </a:r>
            <a:r>
              <a:rPr lang="en-US" sz="1200" dirty="0"/>
              <a:t> in the sidebar of your page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146" name="Picture 2" descr="C:\Users\h12alikeu\Desktop\Senior Legacy\Blacboard tutorial - steps\images\addingu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16" y="5486399"/>
            <a:ext cx="3054622" cy="21145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12817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Roll you mouse over </a:t>
            </a:r>
            <a:r>
              <a:rPr lang="en-US" sz="1200" b="1" i="1" dirty="0"/>
              <a:t>Build Content</a:t>
            </a:r>
            <a:r>
              <a:rPr lang="en-US" sz="1200" dirty="0"/>
              <a:t> and under </a:t>
            </a:r>
            <a:r>
              <a:rPr lang="en-US" sz="1200" b="1" i="1" dirty="0"/>
              <a:t>Create</a:t>
            </a:r>
            <a:r>
              <a:rPr lang="en-US" sz="1200" dirty="0"/>
              <a:t> click </a:t>
            </a:r>
            <a:r>
              <a:rPr lang="en-US" sz="1200" b="1" i="1" dirty="0" smtClean="0"/>
              <a:t>URL.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Links/URLs Cont.</a:t>
            </a:r>
            <a:endParaRPr lang="en-US" sz="3600" dirty="0"/>
          </a:p>
        </p:txBody>
      </p:sp>
      <p:pic>
        <p:nvPicPr>
          <p:cNvPr id="7170" name="Picture 2" descr="C:\Users\h12alikeu\Desktop\Senior Legacy\Blacboard tutorial - steps\images\addingur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7526"/>
            <a:ext cx="3821454" cy="1084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83636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Add the URL and a title for it in their required fields. </a:t>
            </a:r>
            <a:endParaRPr lang="en-US" sz="1200" dirty="0"/>
          </a:p>
        </p:txBody>
      </p:sp>
      <p:pic>
        <p:nvPicPr>
          <p:cNvPr id="7171" name="Picture 3" descr="C:\Users\h12alikeu\Desktop\Senior Legacy\Blacboard tutorial - steps\images\adddingurl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97142"/>
            <a:ext cx="3669054" cy="1510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605237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</a:t>
            </a:r>
            <a:r>
              <a:rPr lang="en-US" sz="1200" dirty="0"/>
              <a:t>Click on </a:t>
            </a:r>
            <a:r>
              <a:rPr lang="en-US" sz="1200" b="1" i="1" dirty="0"/>
              <a:t>Submit</a:t>
            </a:r>
            <a:r>
              <a:rPr lang="en-US" sz="1200" dirty="0"/>
              <a:t>. Descriptions, </a:t>
            </a:r>
            <a:r>
              <a:rPr lang="en-US" sz="1200" dirty="0" smtClean="0"/>
              <a:t>attachments, </a:t>
            </a:r>
            <a:r>
              <a:rPr lang="en-US" sz="1200" dirty="0"/>
              <a:t>or viewing options can be added, but those are </a:t>
            </a:r>
            <a:r>
              <a:rPr lang="en-US" sz="1200" b="1" i="1" dirty="0"/>
              <a:t>optional.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304800"/>
            <a:ext cx="6172200" cy="15240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61722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Logging In				</a:t>
            </a:r>
            <a:r>
              <a:rPr lang="en-US" sz="1800" dirty="0" smtClean="0">
                <a:hlinkClick r:id="rId2" action="ppaction://hlinksldjump"/>
              </a:rPr>
              <a:t>Pg. 3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Forgot Password				</a:t>
            </a:r>
            <a:r>
              <a:rPr lang="en-US" sz="1800" dirty="0" smtClean="0">
                <a:hlinkClick r:id="rId2" action="ppaction://hlinksldjump"/>
              </a:rPr>
              <a:t>Pg. 3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Changing the Password			</a:t>
            </a:r>
            <a:r>
              <a:rPr lang="en-US" sz="1800" dirty="0" smtClean="0">
                <a:hlinkClick r:id="rId3" action="ppaction://hlinksldjump"/>
              </a:rPr>
              <a:t>Pg. 4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Changing Class Title			</a:t>
            </a:r>
            <a:r>
              <a:rPr lang="en-US" sz="1800" dirty="0" smtClean="0">
                <a:hlinkClick r:id="rId4" action="ppaction://hlinksldjump"/>
              </a:rPr>
              <a:t>Pg. 5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Viewing List of Users			</a:t>
            </a:r>
            <a:r>
              <a:rPr lang="en-US" sz="1800" dirty="0" smtClean="0">
                <a:hlinkClick r:id="rId5" action="ppaction://hlinksldjump"/>
              </a:rPr>
              <a:t>Pg. 6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Enrolling Users				</a:t>
            </a:r>
            <a:r>
              <a:rPr lang="en-US" sz="1800" dirty="0" smtClean="0">
                <a:hlinkClick r:id="rId6" action="ppaction://hlinksldjump"/>
              </a:rPr>
              <a:t>Pg. 7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Adding Content				</a:t>
            </a:r>
            <a:r>
              <a:rPr lang="en-US" sz="1800" dirty="0" smtClean="0">
                <a:hlinkClick r:id="rId7" action="ppaction://hlinksldjump"/>
              </a:rPr>
              <a:t>Pg. 8-9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Adding a Document			</a:t>
            </a:r>
            <a:r>
              <a:rPr lang="en-US" sz="1800" dirty="0" smtClean="0">
                <a:hlinkClick r:id="rId8" action="ppaction://hlinksldjump"/>
              </a:rPr>
              <a:t>Pg. 10-11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Adding Images				</a:t>
            </a:r>
            <a:r>
              <a:rPr lang="en-US" sz="1800" dirty="0" smtClean="0">
                <a:hlinkClick r:id="rId9" action="ppaction://hlinksldjump"/>
              </a:rPr>
              <a:t>Pg. 12-13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Adding Videos				</a:t>
            </a:r>
            <a:r>
              <a:rPr lang="en-US" sz="1800" dirty="0" smtClean="0">
                <a:hlinkClick r:id="rId10" action="ppaction://hlinksldjump"/>
              </a:rPr>
              <a:t>Pg. 14-15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Adding Videos Using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11" action="ppaction://hlinksldjump"/>
              </a:rPr>
              <a:t>Pg. 16-17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Adding URLs/Links				</a:t>
            </a:r>
            <a:r>
              <a:rPr lang="en-US" sz="1800" dirty="0" smtClean="0">
                <a:hlinkClick r:id="rId12" action="ppaction://hlinksldjump"/>
              </a:rPr>
              <a:t>Pg. 18-19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Adding Folders				</a:t>
            </a:r>
            <a:r>
              <a:rPr lang="en-US" sz="1800" dirty="0" smtClean="0">
                <a:hlinkClick r:id="rId13" action="ppaction://hlinksldjump"/>
              </a:rPr>
              <a:t>Pg. 20-21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Adding Discussion Boards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14" action="ppaction://hlinksldjump"/>
              </a:rPr>
              <a:t>Pg. 22-23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Adding </a:t>
            </a:r>
            <a:r>
              <a:rPr lang="en-US" sz="1800" dirty="0"/>
              <a:t>Tests</a:t>
            </a:r>
            <a:r>
              <a:rPr lang="en-US" sz="1800" dirty="0" smtClean="0"/>
              <a:t>				</a:t>
            </a:r>
            <a:r>
              <a:rPr lang="en-US" sz="1800" dirty="0" smtClean="0">
                <a:hlinkClick r:id="rId14" action="ppaction://hlinksldjump"/>
              </a:rPr>
              <a:t>Pg. 24-25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Editing Content				</a:t>
            </a:r>
            <a:r>
              <a:rPr lang="en-US" sz="1800" dirty="0" smtClean="0">
                <a:hlinkClick r:id="rId14" action="ppaction://hlinksldjump"/>
              </a:rPr>
              <a:t>Pg. 26-27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Deleting Content				</a:t>
            </a:r>
            <a:r>
              <a:rPr lang="en-US" sz="1800" dirty="0" smtClean="0">
                <a:hlinkClick r:id="rId15" action="ppaction://hlinksldjump"/>
              </a:rPr>
              <a:t>Pg. 28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Folders</a:t>
            </a:r>
            <a:endParaRPr lang="en-US" sz="3600" dirty="0"/>
          </a:p>
        </p:txBody>
      </p:sp>
      <p:pic>
        <p:nvPicPr>
          <p:cNvPr id="4" name="Picture 2" descr="C:\Users\h12alikeu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95173"/>
            <a:ext cx="2700338" cy="18141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74543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Click on </a:t>
            </a:r>
            <a:r>
              <a:rPr lang="en-US" sz="1200" b="1" i="1" dirty="0"/>
              <a:t>Content</a:t>
            </a:r>
            <a:r>
              <a:rPr lang="en-US" sz="1200" dirty="0"/>
              <a:t> in the sidebar of your page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8194" name="Picture 2" descr="C:\Users\h12alikeu\Desktop\Senior Legacy\Blacboard tutorial - steps\images\addingfo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02" y="5486400"/>
            <a:ext cx="2623035" cy="1821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889096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Roll </a:t>
            </a:r>
            <a:r>
              <a:rPr lang="en-US" sz="1200" dirty="0"/>
              <a:t>you mouse over </a:t>
            </a:r>
            <a:r>
              <a:rPr lang="en-US" sz="1200" b="1" i="1" dirty="0"/>
              <a:t>Build Content</a:t>
            </a:r>
            <a:r>
              <a:rPr lang="en-US" sz="1200" dirty="0"/>
              <a:t> and under </a:t>
            </a:r>
            <a:r>
              <a:rPr lang="en-US" sz="1200" b="1" i="1" dirty="0" smtClean="0"/>
              <a:t>New Page</a:t>
            </a:r>
            <a:r>
              <a:rPr lang="en-US" sz="1200" dirty="0" smtClean="0"/>
              <a:t> </a:t>
            </a:r>
            <a:r>
              <a:rPr lang="en-US" sz="1200" dirty="0"/>
              <a:t>click </a:t>
            </a:r>
            <a:r>
              <a:rPr lang="en-US" sz="1200" b="1" i="1" dirty="0" smtClean="0"/>
              <a:t>Content Folder.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57200" y="3810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Folders Cont.</a:t>
            </a:r>
            <a:endParaRPr lang="en-US" sz="3600" dirty="0"/>
          </a:p>
        </p:txBody>
      </p:sp>
      <p:pic>
        <p:nvPicPr>
          <p:cNvPr id="9218" name="Picture 2" descr="C:\Users\h12alikeu\Desktop\Senior Legacy\Blacboard tutorial - steps\images\addingfold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90627"/>
            <a:ext cx="3462338" cy="9286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12alikeu\Desktop\Senior Legacy\Blacboard tutorial - steps\images\addingfolde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029200"/>
            <a:ext cx="3376613" cy="1567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62414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Add a title in the </a:t>
            </a:r>
            <a:r>
              <a:rPr lang="en-US" sz="1200" b="1" i="1" dirty="0"/>
              <a:t>N</a:t>
            </a:r>
            <a:r>
              <a:rPr lang="en-US" sz="1200" b="1" i="1" dirty="0" smtClean="0"/>
              <a:t>ame</a:t>
            </a:r>
            <a:r>
              <a:rPr lang="en-US" sz="1200" dirty="0" smtClean="0"/>
              <a:t> field for your folder.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95325" y="5486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4. Click on </a:t>
            </a:r>
            <a:r>
              <a:rPr lang="en-US" sz="1200" b="1" i="1" dirty="0"/>
              <a:t>Submit</a:t>
            </a:r>
            <a:r>
              <a:rPr lang="en-US" sz="1200" dirty="0"/>
              <a:t>. </a:t>
            </a:r>
            <a:r>
              <a:rPr lang="en-US" sz="1200" dirty="0" smtClean="0"/>
              <a:t>Descriptions </a:t>
            </a:r>
            <a:r>
              <a:rPr lang="en-US" sz="1200" dirty="0"/>
              <a:t>or viewing options can be added, but those are </a:t>
            </a:r>
            <a:r>
              <a:rPr lang="en-US" sz="1200" b="1" i="1" dirty="0"/>
              <a:t>optional.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Discussion Boards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C:\Users\likeuchi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1"/>
            <a:ext cx="2495331" cy="167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74260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Click on </a:t>
            </a:r>
            <a:r>
              <a:rPr lang="en-US" sz="1200" b="1" i="1" dirty="0"/>
              <a:t>Content</a:t>
            </a:r>
            <a:r>
              <a:rPr lang="en-US" sz="1200" dirty="0"/>
              <a:t> in the sidebar of your page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62000" y="4689909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2. Roll you mouse over </a:t>
            </a:r>
            <a:r>
              <a:rPr lang="en-US" sz="1200" b="1" i="1" dirty="0" smtClean="0"/>
              <a:t>Add Interactive Tool </a:t>
            </a:r>
            <a:r>
              <a:rPr lang="en-US" sz="1200" dirty="0" smtClean="0"/>
              <a:t>and click </a:t>
            </a:r>
            <a:r>
              <a:rPr lang="en-US" sz="1200" b="1" i="1" dirty="0" smtClean="0"/>
              <a:t>Discussion Board. </a:t>
            </a:r>
            <a:endParaRPr lang="en-US" sz="1200" dirty="0"/>
          </a:p>
          <a:p>
            <a:r>
              <a:rPr lang="en-US" sz="1200" dirty="0"/>
              <a:t> </a:t>
            </a:r>
          </a:p>
        </p:txBody>
      </p:sp>
      <p:pic>
        <p:nvPicPr>
          <p:cNvPr id="1027" name="Picture 3" descr="C:\Users\likeuchi\Desktop\Senior Legacy\Blacboard tutorial - steps\images\adddiscussionbo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84" y="4191000"/>
            <a:ext cx="2487372" cy="1828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keuchi\Desktop\Senior Legacy\Blacboard tutorial - steps\images\adddiscussionboar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6476999"/>
            <a:ext cx="3318752" cy="1677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90010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Click on </a:t>
            </a:r>
            <a:r>
              <a:rPr lang="en-US" sz="1200" b="1" i="1" dirty="0" smtClean="0"/>
              <a:t>Link to Discussion Board Page, Select a Discussion Board Topic, </a:t>
            </a:r>
            <a:r>
              <a:rPr lang="en-US" sz="1200" dirty="0" smtClean="0"/>
              <a:t>or </a:t>
            </a:r>
            <a:r>
              <a:rPr lang="en-US" sz="1200" b="1" i="1" dirty="0" smtClean="0"/>
              <a:t>Create New Topic.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387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Discussion Boards Cont.</a:t>
            </a:r>
            <a:endParaRPr lang="en-US" sz="3600" dirty="0"/>
          </a:p>
        </p:txBody>
      </p:sp>
      <p:pic>
        <p:nvPicPr>
          <p:cNvPr id="2050" name="Picture 2" descr="C:\Users\likeuchi\Desktop\Senior Legacy\Blacboard tutorial - steps\images\addingdiscussionboar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667000"/>
            <a:ext cx="3395662" cy="15044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819038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4a. If you clicked </a:t>
            </a:r>
            <a:r>
              <a:rPr lang="en-US" sz="1200" b="1" i="1" dirty="0" smtClean="0"/>
              <a:t>Create Topic</a:t>
            </a:r>
            <a:r>
              <a:rPr lang="en-US" sz="1200" dirty="0" smtClean="0"/>
              <a:t>, create a </a:t>
            </a:r>
            <a:r>
              <a:rPr lang="en-US" sz="1200" b="1" i="1" dirty="0"/>
              <a:t>N</a:t>
            </a:r>
            <a:r>
              <a:rPr lang="en-US" sz="1200" b="1" i="1" dirty="0" smtClean="0"/>
              <a:t>ame</a:t>
            </a:r>
            <a:r>
              <a:rPr lang="en-US" sz="1200" dirty="0" smtClean="0"/>
              <a:t>.  Click </a:t>
            </a:r>
            <a:r>
              <a:rPr lang="en-US" sz="1200" b="1" i="1" dirty="0" smtClean="0"/>
              <a:t>Submit</a:t>
            </a:r>
            <a:r>
              <a:rPr lang="en-US" sz="1200" dirty="0" smtClean="0"/>
              <a:t>. Topic Availability or Topic Settings options can be added, but those are </a:t>
            </a:r>
            <a:r>
              <a:rPr lang="en-US" sz="1200" b="1" i="1" dirty="0"/>
              <a:t>o</a:t>
            </a:r>
            <a:r>
              <a:rPr lang="en-US" sz="1200" b="1" i="1" dirty="0" smtClean="0"/>
              <a:t>ptional.</a:t>
            </a:r>
            <a:endParaRPr lang="en-US" sz="1200" dirty="0"/>
          </a:p>
        </p:txBody>
      </p:sp>
      <p:pic>
        <p:nvPicPr>
          <p:cNvPr id="2051" name="Picture 3" descr="C:\Users\likeuchi\Desktop\Senior Legacy\Blacboard tutorial - steps\images\addingdiscussionboards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562600"/>
            <a:ext cx="3586161" cy="1695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71806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4b. Once a link or discussion board page is selected, create a </a:t>
            </a:r>
            <a:r>
              <a:rPr lang="en-US" sz="1200" b="1" i="1" dirty="0" smtClean="0"/>
              <a:t>Link Name.</a:t>
            </a:r>
            <a:r>
              <a:rPr lang="en-US" sz="1200" dirty="0" smtClean="0"/>
              <a:t> Click </a:t>
            </a:r>
            <a:r>
              <a:rPr lang="en-US" sz="1200" b="1" i="1" dirty="0" smtClean="0"/>
              <a:t>Submit.</a:t>
            </a:r>
            <a:r>
              <a:rPr lang="en-US" sz="1200" dirty="0" smtClean="0"/>
              <a:t> Descriptions or Viewing Options can be added, but those are </a:t>
            </a:r>
            <a:r>
              <a:rPr lang="en-US" sz="1200" b="1" i="1" dirty="0" smtClean="0"/>
              <a:t>optional.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590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172200" cy="1524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Adding Tests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C:\Users\h12alikeu\Desktop\Senior Legacy\Blacboard tutorial - steps\images\creatingt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91366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12alikeu\Desktop\Senior Legacy\Blacboard tutorial - steps\images\creatingtest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4114800" cy="13813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12alikeu\Desktop\Senior Legacy\Blacboard tutorial - steps\images\creatingtest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74262"/>
            <a:ext cx="2895601" cy="22267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2438401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Click </a:t>
            </a:r>
            <a:r>
              <a:rPr lang="en-US" sz="1200" b="1" i="1" dirty="0" smtClean="0"/>
              <a:t>Tests, Surveys, and Pools</a:t>
            </a:r>
            <a:r>
              <a:rPr lang="en-US" sz="1200" dirty="0" smtClean="0"/>
              <a:t> under the </a:t>
            </a:r>
            <a:r>
              <a:rPr lang="en-US" sz="1200" b="1" i="1" dirty="0" smtClean="0"/>
              <a:t>Class Tools</a:t>
            </a:r>
            <a:r>
              <a:rPr lang="en-US" sz="1200" dirty="0" smtClean="0"/>
              <a:t> header.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798" y="4819385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Click </a:t>
            </a:r>
            <a:r>
              <a:rPr lang="en-US" sz="1200" b="1" i="1" dirty="0" smtClean="0"/>
              <a:t>Tests.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48747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Click either the </a:t>
            </a:r>
            <a:r>
              <a:rPr lang="en-US" sz="1200" b="1" i="1" dirty="0" smtClean="0"/>
              <a:t>Build Test</a:t>
            </a:r>
            <a:r>
              <a:rPr lang="en-US" sz="1200" dirty="0" smtClean="0"/>
              <a:t> or </a:t>
            </a:r>
            <a:r>
              <a:rPr lang="en-US" sz="1200" b="1" i="1" dirty="0" smtClean="0"/>
              <a:t>Import Test</a:t>
            </a:r>
            <a:r>
              <a:rPr lang="en-US" sz="1200" dirty="0" smtClean="0"/>
              <a:t> buttons to either create a new test or upload a test from the computer or blackboard, respectively.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903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 descr="C:\Users\h12alikeu\Desktop\Senior Legacy\Blacboard tutorial - steps\images\createtests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91591"/>
            <a:ext cx="3352800" cy="1389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172200" cy="1524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Adding Tests Cont.</a:t>
            </a:r>
            <a:endParaRPr lang="en-US" sz="3600" dirty="0"/>
          </a:p>
        </p:txBody>
      </p:sp>
      <p:pic>
        <p:nvPicPr>
          <p:cNvPr id="2051" name="Picture 3" descr="C:\Users\h12alikeu\Desktop\Senior Legacy\Blacboard tutorial - steps\images\createtests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08" y="5867399"/>
            <a:ext cx="3311892" cy="1719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17526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4a. If you chose to import a test, click either the </a:t>
            </a:r>
            <a:r>
              <a:rPr lang="en-US" sz="1200" b="1" i="1" dirty="0" smtClean="0"/>
              <a:t>Browse My Computer</a:t>
            </a:r>
            <a:r>
              <a:rPr lang="en-US" sz="1200" dirty="0" smtClean="0"/>
              <a:t> or </a:t>
            </a:r>
            <a:r>
              <a:rPr lang="en-US" sz="1200" b="1" i="1" dirty="0" smtClean="0"/>
              <a:t>Browse Class</a:t>
            </a:r>
            <a:r>
              <a:rPr lang="en-US" sz="1200" dirty="0" smtClean="0"/>
              <a:t> buttons to find a test from your computer or blackboard. Click </a:t>
            </a:r>
            <a:r>
              <a:rPr lang="en-US" sz="1200" b="1" i="1" dirty="0" smtClean="0"/>
              <a:t>Submit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221122"/>
            <a:ext cx="1981200" cy="101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4b. If you chose to create a new test, create a name in the </a:t>
            </a:r>
            <a:r>
              <a:rPr lang="en-US" sz="1200" b="1" i="1" dirty="0" smtClean="0"/>
              <a:t>Name </a:t>
            </a:r>
            <a:r>
              <a:rPr lang="en-US" sz="1200" dirty="0" smtClean="0"/>
              <a:t>field. Click </a:t>
            </a:r>
            <a:r>
              <a:rPr lang="en-US" sz="1200" b="1" i="1" dirty="0" smtClean="0"/>
              <a:t>Submit.</a:t>
            </a:r>
            <a:r>
              <a:rPr lang="en-US" sz="1200" dirty="0" smtClean="0"/>
              <a:t> Descriptions and instructions are optional.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2249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6096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Editing Content</a:t>
            </a:r>
            <a:endParaRPr lang="en-US" sz="3600" dirty="0"/>
          </a:p>
        </p:txBody>
      </p:sp>
      <p:pic>
        <p:nvPicPr>
          <p:cNvPr id="5122" name="Picture 2" descr="C:\Users\h12alikeu\Desktop\Senior Legacy\Blacboard tutorial - steps\images\editingite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209798"/>
            <a:ext cx="3118292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90396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Go to the content you want to delete, possibly in the </a:t>
            </a:r>
            <a:r>
              <a:rPr lang="en-US" sz="1200" b="1" i="1" dirty="0" smtClean="0"/>
              <a:t>Content Folder</a:t>
            </a:r>
            <a:r>
              <a:rPr lang="en-US" sz="1200" dirty="0" smtClean="0"/>
              <a:t> or a </a:t>
            </a:r>
            <a:r>
              <a:rPr lang="en-US" sz="1200" b="1" i="1" dirty="0" smtClean="0"/>
              <a:t>Custom-made Folder.</a:t>
            </a:r>
            <a:endParaRPr lang="en-US" sz="1200" dirty="0"/>
          </a:p>
        </p:txBody>
      </p:sp>
      <p:pic>
        <p:nvPicPr>
          <p:cNvPr id="5123" name="Picture 3" descr="C:\Users\h12alikeu\Desktop\Senior Legacy\Blacboard tutorial - steps\images\editingite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5565352"/>
            <a:ext cx="3118292" cy="2207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1525" y="625337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Click on the </a:t>
            </a:r>
            <a:r>
              <a:rPr lang="en-US" sz="1200" b="1" i="1" dirty="0" smtClean="0"/>
              <a:t>Item Options Icon</a:t>
            </a:r>
            <a:r>
              <a:rPr lang="en-US" sz="1200" dirty="0" smtClean="0"/>
              <a:t> to bring up a drop-down menu. Click on </a:t>
            </a:r>
            <a:r>
              <a:rPr lang="en-US" sz="1200" b="1" i="1" dirty="0" smtClean="0"/>
              <a:t>Edit</a:t>
            </a:r>
            <a:r>
              <a:rPr lang="en-US" sz="1200" dirty="0" smtClean="0"/>
              <a:t> at the top of the list.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81000" y="6096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Editing Content Cont.</a:t>
            </a:r>
            <a:endParaRPr lang="en-US" sz="3600" dirty="0"/>
          </a:p>
        </p:txBody>
      </p:sp>
      <p:pic>
        <p:nvPicPr>
          <p:cNvPr id="1026" name="Picture 2" descr="C:\Users\likeuchi\Desktop\Senior Legacy\Blacboard tutorial - steps\images\editingconte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47" y="2286000"/>
            <a:ext cx="3632628" cy="190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keuchi\Desktop\Senior Legacy\Blacboard tutorial - steps\images\editiingcontent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943600"/>
            <a:ext cx="3419475" cy="17298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823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You can edit either the name in the </a:t>
            </a:r>
            <a:r>
              <a:rPr lang="en-US" sz="1200" b="1" i="1" dirty="0" smtClean="0"/>
              <a:t>Title</a:t>
            </a:r>
            <a:r>
              <a:rPr lang="en-US" sz="1200" dirty="0" smtClean="0"/>
              <a:t> field or the description in the </a:t>
            </a:r>
            <a:r>
              <a:rPr lang="en-US" sz="1200" b="1" i="1" dirty="0" smtClean="0"/>
              <a:t>Description</a:t>
            </a:r>
            <a:r>
              <a:rPr lang="en-US" sz="1200" dirty="0" smtClean="0"/>
              <a:t> field.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28700" y="639302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4. Click on </a:t>
            </a:r>
            <a:r>
              <a:rPr lang="en-US" sz="1200" b="1" i="1" dirty="0"/>
              <a:t>Submit</a:t>
            </a:r>
            <a:r>
              <a:rPr lang="en-US" sz="1200" dirty="0"/>
              <a:t>. Descriptions or viewing options can be </a:t>
            </a:r>
            <a:r>
              <a:rPr lang="en-US" sz="1200" dirty="0" smtClean="0"/>
              <a:t>edited as well.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Deleting Content</a:t>
            </a:r>
            <a:endParaRPr lang="en-US" sz="3600" dirty="0"/>
          </a:p>
        </p:txBody>
      </p:sp>
      <p:pic>
        <p:nvPicPr>
          <p:cNvPr id="4098" name="Picture 2" descr="C:\Users\h12alikeu\Desktop\Senior Legacy\Blacboard tutorial - steps\images\editingite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118292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12alikeu\Desktop\Senior Legacy\Blacboard tutorial - steps\images\deletingit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20" y="5257800"/>
            <a:ext cx="3112472" cy="2085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90396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Go to the content you want to delete, possibly in the </a:t>
            </a:r>
            <a:r>
              <a:rPr lang="en-US" sz="1200" b="1" i="1" dirty="0" smtClean="0"/>
              <a:t>Content Folder</a:t>
            </a:r>
            <a:r>
              <a:rPr lang="en-US" sz="1200" dirty="0" smtClean="0"/>
              <a:t> or a </a:t>
            </a:r>
            <a:r>
              <a:rPr lang="en-US" sz="1200" b="1" i="1" dirty="0" smtClean="0"/>
              <a:t>Custom-made Folder.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71525" y="588528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Click on the </a:t>
            </a:r>
            <a:r>
              <a:rPr lang="en-US" sz="1200" b="1" i="1" dirty="0" smtClean="0"/>
              <a:t>Item Options Icon</a:t>
            </a:r>
            <a:r>
              <a:rPr lang="en-US" sz="1200" dirty="0" smtClean="0"/>
              <a:t> to bring up a drop-down menu. Click on </a:t>
            </a:r>
            <a:r>
              <a:rPr lang="en-US" sz="1200" b="1" i="1" dirty="0" smtClean="0"/>
              <a:t>Delete</a:t>
            </a:r>
            <a:r>
              <a:rPr lang="en-US" sz="1200" dirty="0" smtClean="0"/>
              <a:t> at the bottom of the list.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escription: C:\Users\h12alikeu\Desktop\loggin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965486"/>
            <a:ext cx="2447925" cy="8901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Description: C:\Users\h12alikeu\Desktop\Senior Legacy\Blacboard tutorial - steps\images\loggingi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26" y="2256196"/>
            <a:ext cx="4162425" cy="15405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362635"/>
            <a:ext cx="2091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Logging In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859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518660"/>
            <a:ext cx="213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2.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Enter your username and password within the respective fields.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1. In your address bar, go to </a:t>
            </a:r>
            <a:r>
              <a:rPr kumimoji="0" lang="en-US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http://bb.ksbe.edu/</a:t>
            </a:r>
            <a:endParaRPr kumimoji="0" lang="en-US" sz="12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b="1" u="sng" dirty="0"/>
          </a:p>
        </p:txBody>
      </p:sp>
      <p:pic>
        <p:nvPicPr>
          <p:cNvPr id="1032" name="Picture 7" descr="Description: C:\Users\h12alikeu\Desktop\Senior Legacy\Blacboard tutorial - steps\images\forgottenpassw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3153335" cy="1276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9" descr="Description: C:\Users\h12alikeu\Desktop\Senior Legacy\Blacboard tutorial - steps\images\forgottenpasswor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37581"/>
            <a:ext cx="4267200" cy="16691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64342" y="4724400"/>
            <a:ext cx="2514600" cy="12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1.</a:t>
            </a:r>
            <a:r>
              <a:rPr lang="en-US" sz="1200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If you have forgotten your password, click the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Forgot Your Password?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link above the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Login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button.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19100" y="6172200"/>
            <a:ext cx="47577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2.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Use either the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Username Option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or the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Email Address Option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to retrieve your password. Go to your email and follow the steps instructed to you from the blackboard email message.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962400"/>
            <a:ext cx="3280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Forgot Password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Description: C:\Users\h12alikeu\Desktop\Senior Legacy\Blacboard tutorial - steps\images\changing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17" y="1332703"/>
            <a:ext cx="2695575" cy="5710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escription: C:\Users\h12alikeu\Desktop\Senior Legacy\Blacboard tutorial - steps\images\changingpasswor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8" y="2286000"/>
            <a:ext cx="2547484" cy="2238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 descr="Description: C:\Users\h12alikeu\Desktop\Senior Legacy\Blacboard tutorial - steps\images\changingpasswor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79" y="4800600"/>
            <a:ext cx="2805113" cy="1633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 descr="Description: C:\Users\h12alikeu\Desktop\Senior Legacy\Blacboard tutorial - steps\images\changingpassword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65186"/>
            <a:ext cx="4033392" cy="1485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424160"/>
            <a:ext cx="47408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Changing </a:t>
            </a:r>
            <a:r>
              <a:rPr lang="en-US" sz="3600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our Password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4137" y="1452131"/>
            <a:ext cx="2710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1. On the top of the page, click on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My Places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4136" y="2819400"/>
            <a:ext cx="29386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2. A new page should appear. From here, click on “Personal Information”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4137" y="5263454"/>
            <a:ext cx="2029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3.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Click on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Change Password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4800" y="6781512"/>
            <a:ext cx="1981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4. Input your new password in the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Password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field and then again in the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Verify Password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field. Your password should contain at least one character and no spaces. Click on the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Submit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button.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12alikeu\Desktop\Senior Legacy\Blacboard tutorial - steps\images\changingcoursetit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2413546"/>
            <a:ext cx="2771775" cy="1578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Changing Class Title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4362" y="2971800"/>
            <a:ext cx="249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In the </a:t>
            </a:r>
            <a:r>
              <a:rPr lang="en-US" sz="1200" b="1" i="1" dirty="0" smtClean="0"/>
              <a:t>Control Panel</a:t>
            </a:r>
            <a:r>
              <a:rPr lang="en-US" sz="1200" dirty="0" smtClean="0"/>
              <a:t>, click </a:t>
            </a:r>
            <a:r>
              <a:rPr lang="en-US" sz="1200" b="1" i="1" dirty="0" smtClean="0"/>
              <a:t>Customization</a:t>
            </a:r>
            <a:r>
              <a:rPr lang="en-US" sz="1200" dirty="0" smtClean="0"/>
              <a:t> and then </a:t>
            </a:r>
            <a:r>
              <a:rPr lang="en-US" sz="1200" b="1" i="1" dirty="0" smtClean="0"/>
              <a:t>Properties.</a:t>
            </a:r>
            <a:endParaRPr lang="en-US" sz="1200" dirty="0"/>
          </a:p>
        </p:txBody>
      </p:sp>
      <p:pic>
        <p:nvPicPr>
          <p:cNvPr id="3077" name="Picture 5" descr="C:\Users\h12alikeu\Desktop\Senior Legacy\Blacboard tutorial - steps\images\changecoursetitl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6172200"/>
            <a:ext cx="3281363" cy="1181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518" y="6439914"/>
            <a:ext cx="210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Change the class name in the </a:t>
            </a:r>
            <a:r>
              <a:rPr lang="en-US" sz="1200" b="1" i="1" dirty="0" smtClean="0"/>
              <a:t>Class Name</a:t>
            </a:r>
            <a:r>
              <a:rPr lang="en-US" sz="1200" dirty="0" smtClean="0"/>
              <a:t> field. Then click </a:t>
            </a:r>
            <a:r>
              <a:rPr lang="en-US" sz="1200" b="1" i="1" dirty="0" smtClean="0"/>
              <a:t>Submit.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Viewing List of Users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80039"/>
            <a:ext cx="263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dirty="0"/>
              <a:t>. Within the </a:t>
            </a:r>
            <a:r>
              <a:rPr lang="en-US" sz="1200" b="1" i="1" dirty="0"/>
              <a:t>Control Panel</a:t>
            </a:r>
            <a:r>
              <a:rPr lang="en-US" sz="1200" dirty="0"/>
              <a:t>, click on </a:t>
            </a:r>
            <a:r>
              <a:rPr lang="en-US" sz="1200" b="1" i="1" dirty="0"/>
              <a:t>Users</a:t>
            </a:r>
            <a:r>
              <a:rPr lang="en-US" sz="1200" dirty="0"/>
              <a:t> in the </a:t>
            </a:r>
            <a:r>
              <a:rPr lang="en-US" sz="1200" b="1" i="1" dirty="0"/>
              <a:t>Users and Groups</a:t>
            </a:r>
            <a:r>
              <a:rPr lang="en-US" sz="1200" dirty="0"/>
              <a:t> section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pic>
        <p:nvPicPr>
          <p:cNvPr id="6" name="Picture 2" descr="C:\Users\h12alikeu\Desktop\Senior Legacy\Blacboard tutorial - steps\images\addingus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590800" cy="19641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12alikeu\Desktop\Senior Legacy\Blacboard tutorial - steps\images\viewuser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08" y="4438650"/>
            <a:ext cx="3973692" cy="1585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908440"/>
            <a:ext cx="123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On the </a:t>
            </a:r>
            <a:r>
              <a:rPr lang="en-US" sz="1200" b="1" i="1" dirty="0" smtClean="0"/>
              <a:t>Users</a:t>
            </a:r>
            <a:r>
              <a:rPr lang="en-US" sz="1200" dirty="0" smtClean="0"/>
              <a:t> page, click on </a:t>
            </a:r>
            <a:r>
              <a:rPr lang="en-US" sz="1200" b="1" i="1" dirty="0" smtClean="0"/>
              <a:t>Show All.</a:t>
            </a:r>
            <a:endParaRPr lang="en-US" sz="1200" dirty="0"/>
          </a:p>
        </p:txBody>
      </p:sp>
      <p:pic>
        <p:nvPicPr>
          <p:cNvPr id="3077" name="Picture 5" descr="C:\Users\h12alikeu\Desktop\Senior Legacy\Blacboard tutorial - steps\images\viewinguser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42" y="6600825"/>
            <a:ext cx="3644958" cy="1434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994913"/>
            <a:ext cx="15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A list of all of the users enrolled in your class should appear.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5" y="533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Enrolling Users</a:t>
            </a:r>
            <a:endParaRPr lang="en-US" sz="3600" dirty="0"/>
          </a:p>
        </p:txBody>
      </p:sp>
      <p:pic>
        <p:nvPicPr>
          <p:cNvPr id="1026" name="Picture 2" descr="C:\Users\h12alikeu\Desktop\Senior Legacy\Blacboard tutorial - steps\images\addingus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371600"/>
            <a:ext cx="2581275" cy="1956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Within the </a:t>
            </a:r>
            <a:r>
              <a:rPr lang="en-US" sz="1200" b="1" i="1" dirty="0" smtClean="0"/>
              <a:t>Control Panel</a:t>
            </a:r>
            <a:r>
              <a:rPr lang="en-US" sz="1200" dirty="0" smtClean="0"/>
              <a:t>, click on </a:t>
            </a:r>
            <a:r>
              <a:rPr lang="en-US" sz="1200" b="1" i="1" dirty="0" smtClean="0"/>
              <a:t>Users</a:t>
            </a:r>
            <a:r>
              <a:rPr lang="en-US" sz="1200" dirty="0" smtClean="0"/>
              <a:t> in the </a:t>
            </a:r>
            <a:r>
              <a:rPr lang="en-US" sz="1200" b="1" i="1" dirty="0" smtClean="0"/>
              <a:t>Users and Groups</a:t>
            </a:r>
            <a:r>
              <a:rPr lang="en-US" sz="1200" dirty="0" smtClean="0"/>
              <a:t> section.</a:t>
            </a:r>
            <a:endParaRPr lang="en-US" sz="1200" dirty="0"/>
          </a:p>
        </p:txBody>
      </p:sp>
      <p:pic>
        <p:nvPicPr>
          <p:cNvPr id="1027" name="Picture 3" descr="C:\Users\h12alikeu\Desktop\Senior Legacy\Blacboard tutorial - steps\images\addingus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28" y="3962400"/>
            <a:ext cx="3405297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434339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On the </a:t>
            </a:r>
            <a:r>
              <a:rPr lang="en-US" sz="1200" b="1" i="1" dirty="0" smtClean="0"/>
              <a:t>Users</a:t>
            </a:r>
            <a:r>
              <a:rPr lang="en-US" sz="1200" dirty="0" smtClean="0"/>
              <a:t> page, click on </a:t>
            </a:r>
            <a:r>
              <a:rPr lang="en-US" sz="1200" b="1" i="1" dirty="0" smtClean="0"/>
              <a:t>Find Users to Enroll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028" name="Picture 4" descr="C:\Users\h12alikeu\Desktop\Senior Legacy\Blacboard tutorial - steps\images\addingusers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39" y="6248400"/>
            <a:ext cx="3958586" cy="1547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400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Find a user’s username by using </a:t>
            </a:r>
            <a:r>
              <a:rPr lang="en-US" sz="1200" b="1" i="1" dirty="0" smtClean="0"/>
              <a:t>Browse</a:t>
            </a:r>
            <a:r>
              <a:rPr lang="en-US" sz="1200" dirty="0" smtClean="0"/>
              <a:t>. Give the user a </a:t>
            </a:r>
            <a:r>
              <a:rPr lang="en-US" sz="1200" b="1" i="1" dirty="0" smtClean="0"/>
              <a:t>Role</a:t>
            </a:r>
            <a:r>
              <a:rPr lang="en-US" sz="1200" dirty="0" smtClean="0"/>
              <a:t> and then click </a:t>
            </a:r>
            <a:r>
              <a:rPr lang="en-US" sz="1200" b="1" i="1" dirty="0" smtClean="0"/>
              <a:t>Submit.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33400"/>
            <a:ext cx="4305300" cy="10054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Content</a:t>
            </a:r>
            <a:endParaRPr lang="en-US" sz="3600" dirty="0"/>
          </a:p>
        </p:txBody>
      </p:sp>
      <p:pic>
        <p:nvPicPr>
          <p:cNvPr id="4098" name="Picture 2" descr="C:\Users\h12alikeu\Desktop\Senior Legacy\Blacboard tutorial - steps\images\addingcont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399"/>
            <a:ext cx="2884761" cy="193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41457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Click on </a:t>
            </a:r>
            <a:r>
              <a:rPr lang="en-US" sz="1200" b="1" i="1" dirty="0" smtClean="0"/>
              <a:t>Content</a:t>
            </a:r>
            <a:r>
              <a:rPr lang="en-US" sz="1200" dirty="0" smtClean="0"/>
              <a:t> in the sidebar of your page.</a:t>
            </a:r>
            <a:endParaRPr lang="en-US" sz="1200" dirty="0"/>
          </a:p>
        </p:txBody>
      </p:sp>
      <p:pic>
        <p:nvPicPr>
          <p:cNvPr id="4099" name="Picture 3" descr="C:\Users\h12alikeu\Desktop\Senior Legacy\Blacboard tutorial - steps\images\addingcont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79" y="4038600"/>
            <a:ext cx="2488382" cy="1976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79598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2a. Roll you mouse over </a:t>
            </a:r>
            <a:r>
              <a:rPr lang="en-US" sz="1200" b="1" i="1" dirty="0" smtClean="0"/>
              <a:t>Build Content</a:t>
            </a:r>
            <a:r>
              <a:rPr lang="en-US" sz="1200" dirty="0" smtClean="0"/>
              <a:t> and choose to add videos, images, files, new pages, etc. </a:t>
            </a:r>
            <a:endParaRPr lang="en-US" sz="1200" dirty="0"/>
          </a:p>
        </p:txBody>
      </p:sp>
      <p:pic>
        <p:nvPicPr>
          <p:cNvPr id="4100" name="Picture 4" descr="C:\Users\h12alikeu\Desktop\Senior Legacy\Blacboard tutorial - steps\images\addingconten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61" y="6477000"/>
            <a:ext cx="2705100" cy="194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86693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2b. Roll your mouse over </a:t>
            </a:r>
            <a:r>
              <a:rPr lang="en-US" sz="1200" b="1" i="1" dirty="0" smtClean="0"/>
              <a:t>Create Assessment</a:t>
            </a:r>
            <a:r>
              <a:rPr lang="en-US" sz="1200" dirty="0" smtClean="0"/>
              <a:t> and choose to add a test, survey, or assignment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Content Continued</a:t>
            </a:r>
            <a:endParaRPr lang="en-US" sz="3600" dirty="0"/>
          </a:p>
        </p:txBody>
      </p:sp>
      <p:pic>
        <p:nvPicPr>
          <p:cNvPr id="5122" name="Picture 2" descr="C:\Users\h12alikeu\Desktop\Senior Legacy\Blacboard tutorial - steps\images\addingconten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767012" cy="20030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450" y="288814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2c. Roll your mouse over </a:t>
            </a:r>
            <a:r>
              <a:rPr lang="en-US" sz="1200" b="1" i="1" dirty="0" smtClean="0"/>
              <a:t>Add Interactive Tool</a:t>
            </a:r>
            <a:r>
              <a:rPr lang="en-US" sz="1200" dirty="0" smtClean="0"/>
              <a:t> and choose to add blogs, journals, groups, etc.</a:t>
            </a:r>
            <a:endParaRPr lang="en-US" sz="1200" dirty="0"/>
          </a:p>
        </p:txBody>
      </p:sp>
      <p:pic>
        <p:nvPicPr>
          <p:cNvPr id="5123" name="Picture 3" descr="C:\Users\h12alikeu\Desktop\Senior Legacy\Blacboard tutorial - steps\images\addingconten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5334000"/>
            <a:ext cx="2800350" cy="1718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450" y="5867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2d. Roll your mouse over </a:t>
            </a:r>
            <a:r>
              <a:rPr lang="en-US" sz="1200" b="1" i="1" dirty="0" smtClean="0"/>
              <a:t>Assign Textbook</a:t>
            </a:r>
            <a:r>
              <a:rPr lang="en-US" sz="1200" i="1" dirty="0"/>
              <a:t> </a:t>
            </a:r>
            <a:r>
              <a:rPr lang="en-US" sz="1200" dirty="0" smtClean="0"/>
              <a:t>and either search for a textbook or add it in manually.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930-5618-4B2B-A506-1465388D2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1229</Words>
  <Application>Microsoft Office PowerPoint</Application>
  <PresentationFormat>On-screen Show (4:3)</PresentationFormat>
  <Paragraphs>149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Tutorial for Blackboard 9.1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Content</vt:lpstr>
      <vt:lpstr>Adding Content Continued</vt:lpstr>
      <vt:lpstr>Adding a Document</vt:lpstr>
      <vt:lpstr>Adding a Document Cont.</vt:lpstr>
      <vt:lpstr>Adding Images</vt:lpstr>
      <vt:lpstr>Adding Images Cont.</vt:lpstr>
      <vt:lpstr>Adding Videos</vt:lpstr>
      <vt:lpstr>Adding Videos Cont.</vt:lpstr>
      <vt:lpstr>Adding Videos Using Youtube</vt:lpstr>
      <vt:lpstr>Adding Videos Using Youtube Cont.</vt:lpstr>
      <vt:lpstr>Adding Links/URLs</vt:lpstr>
      <vt:lpstr>Adding Links/URLs Cont.</vt:lpstr>
      <vt:lpstr>Adding Folders</vt:lpstr>
      <vt:lpstr>Adding Folders Cont.</vt:lpstr>
      <vt:lpstr>Adding Discussion Boards</vt:lpstr>
      <vt:lpstr>Adding Discussion Boards Cont.</vt:lpstr>
      <vt:lpstr>Adding Tests</vt:lpstr>
      <vt:lpstr>Adding Tests Cont.</vt:lpstr>
      <vt:lpstr>Editing Content</vt:lpstr>
      <vt:lpstr>Editing Content Cont.</vt:lpstr>
      <vt:lpstr>Deleting Content</vt:lpstr>
    </vt:vector>
  </TitlesOfParts>
  <Company>Kamehameha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 User</dc:creator>
  <cp:lastModifiedBy>likeuchi</cp:lastModifiedBy>
  <cp:revision>45</cp:revision>
  <dcterms:created xsi:type="dcterms:W3CDTF">2012-02-15T22:50:43Z</dcterms:created>
  <dcterms:modified xsi:type="dcterms:W3CDTF">2012-04-11T07:19:37Z</dcterms:modified>
</cp:coreProperties>
</file>